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4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sldIdLst>
    <p:sldId id="344" r:id="rId2"/>
    <p:sldId id="257" r:id="rId3"/>
    <p:sldId id="434" r:id="rId4"/>
    <p:sldId id="345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28" r:id="rId13"/>
    <p:sldId id="429" r:id="rId14"/>
    <p:sldId id="430" r:id="rId15"/>
    <p:sldId id="371" r:id="rId16"/>
    <p:sldId id="372" r:id="rId17"/>
    <p:sldId id="432" r:id="rId18"/>
    <p:sldId id="433" r:id="rId19"/>
    <p:sldId id="357" r:id="rId20"/>
    <p:sldId id="426" r:id="rId21"/>
    <p:sldId id="379" r:id="rId22"/>
    <p:sldId id="376" r:id="rId23"/>
    <p:sldId id="377" r:id="rId24"/>
    <p:sldId id="378" r:id="rId25"/>
    <p:sldId id="427" r:id="rId26"/>
    <p:sldId id="347" r:id="rId27"/>
    <p:sldId id="380" r:id="rId28"/>
    <p:sldId id="382" r:id="rId29"/>
    <p:sldId id="385" r:id="rId30"/>
    <p:sldId id="383" r:id="rId31"/>
    <p:sldId id="384" r:id="rId32"/>
    <p:sldId id="389" r:id="rId33"/>
    <p:sldId id="394" r:id="rId34"/>
    <p:sldId id="395" r:id="rId35"/>
    <p:sldId id="409" r:id="rId36"/>
    <p:sldId id="392" r:id="rId37"/>
    <p:sldId id="397" r:id="rId38"/>
    <p:sldId id="381" r:id="rId39"/>
    <p:sldId id="393" r:id="rId40"/>
    <p:sldId id="283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257"/>
            <p14:sldId id="434"/>
            <p14:sldId id="345"/>
            <p14:sldId id="437"/>
            <p14:sldId id="438"/>
            <p14:sldId id="439"/>
            <p14:sldId id="440"/>
            <p14:sldId id="441"/>
            <p14:sldId id="442"/>
            <p14:sldId id="443"/>
            <p14:sldId id="428"/>
            <p14:sldId id="429"/>
            <p14:sldId id="430"/>
            <p14:sldId id="371"/>
            <p14:sldId id="372"/>
            <p14:sldId id="432"/>
            <p14:sldId id="433"/>
            <p14:sldId id="357"/>
            <p14:sldId id="426"/>
            <p14:sldId id="379"/>
            <p14:sldId id="376"/>
            <p14:sldId id="377"/>
            <p14:sldId id="378"/>
            <p14:sldId id="427"/>
            <p14:sldId id="347"/>
            <p14:sldId id="380"/>
            <p14:sldId id="382"/>
            <p14:sldId id="385"/>
            <p14:sldId id="383"/>
            <p14:sldId id="384"/>
            <p14:sldId id="389"/>
            <p14:sldId id="394"/>
            <p14:sldId id="395"/>
            <p14:sldId id="409"/>
            <p14:sldId id="392"/>
            <p14:sldId id="397"/>
            <p14:sldId id="381"/>
            <p14:sldId id="393"/>
          </p14:sldIdLst>
        </p14:section>
        <p14:section name="Untitled Section" id="{F54E667D-FD10-44B9-94B5-B76204E64461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>
      <p:cViewPr varScale="1">
        <p:scale>
          <a:sx n="71" d="100"/>
          <a:sy n="71" d="100"/>
        </p:scale>
        <p:origin x="129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05:53.25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6352 14447 252 0,'0'0'3'0,"0"0"4"0,0 0 0 16,0 0 4-16,12-3 1 16,-2 1 3-16,5 2 2 15,8 0 0-15,7-3-1 16,2 1 0-16,7-1-1 0,7 1-4 16,5 0 0-16,14-1-2 15,5 1-2-15,14-6-1 16,4 3 0-16,16-2-3 15,2-1 0-15,11-1 0 0,5-2-1 16,7-1 1-16,8 2-1 16,10-2 0-16,5-1 1 15,4 1-1-15,5 2 1 16,9-2-1-16,1 0 0 16,1 1 0-16,2 1 0 0,0 1 0 15,-3-2 0-15,1 2-1 16,-4-1 0-16,-1 0 0 15,-5 3 0-15,-6 0 0 16,-7-1 1-16,-2 3-1 16,-6 1 0-16,-11 1 1 0,-10 0 0 15,-11 3 0-15,-7-2-1 16,-15 2 1-16,-10 0-1 16,-13 0 0-16,-11 0 0 0,-8 0 0 15,-10 0 0-15,-8 0-1 16,-10 0 1-16,0 0-1 15,-7 0 1-15,-10 0 0 0,16 0 0 16,-16 0 0-16,0 0 1 16,9 0 0-16,-9 0 1 15,0 0-3-15,0 0 0 16,0 0 0-16,0 0 0 0,0 0 0 16,0 0 0-16,0 0 0 15,0 0 0-15,0 0 0 16,0 0-2-16,-5 0-17 15,5 0-17-15,-30 0-50 16,18 2-3-16</inkml:trace>
  <inkml:trace contextRef="#ctx0" brushRef="#br0" timeOffset="799.7627">6796 15074 247 0,'0'0'6'15,"0"0"1"-15,0 0 3 16,0 0 0-16,0 0-1 16,0 0 4-16,0 0 0 15,0 0 4-15,16-3-3 0,9 1-2 16,7-4 2-16,15 4 1 15,14-5-2-15,15 0 0 16,14-3-2-16,14 0-2 16,10 0-2-16,10-5 0 15,14 3-2-15,5-2-1 0,9 3 0 16,12-2-1-16,6-2 1 16,13 1 0-16,9-4-2 15,6 3 2-15,11 0-1 0,2 3 0 16,3 0 0-16,5 4-1 15,-8 4 1-15,0 1-2 16,-10 3 1-16,-9 0 0 16,-18 5-1-16,-17-3 0 0,-15 3-1 15,-25 0 1-15,-13-3 0 16,-24 4 0-16,-18-6 0 16,-13 0 0-16,-17 0 0 15,-9 0 0-15,-8 0 0 0,-5 0 0 16,-10 0 0-16,0 0 0 15,0 0-1-15,0 0 0 16,0 0 0-16,0 0-2 16,0 0-2-16,0 0-3 0,0 0-5 15,2 9-14-15,-2 8-51 16,0-17-8-16</inkml:trace>
  <inkml:trace contextRef="#ctx0" brushRef="#br0" timeOffset="1599.0278">11114 14165 258 0,'0'0'6'0,"0"0"0"0,0 0 2 16,0 0 1-16,0 0 3 15,10-8 3-15,3 3 4 0,7 0 1 16,5-3-2-16,10 1 0 16,9 0-1-16,11 0-1 15,7-3 0-15,6 2-5 0,4 1-1 16,4-3-2-16,4 0-2 16,2-1-1-16,-5 2-1 15,-3-1-1-15,-8 0-1 16,-2 3 0-16,-11 2-2 15,-7 0 1-15,-13 3-1 0,-11-1 1 16,-5 3-1-16,-7 0 0 16,-10 0 1-16,10 0 0 15,-10 0 0-15,0 0 0 16,0 0 0-16,0 0 0 16,0 0 0-16,0 0-1 15,0 0-4-15,0 0-6 0,-5 3-14 16,5-3-58-16,-12 12-3 15</inkml:trace>
  <inkml:trace contextRef="#ctx0" brushRef="#br0" timeOffset="2182.107">10849 14863 249 0,'0'0'1'0,"0"0"1"15,0 0 5-15,0 0 6 16,12 5 4-16,8-3 3 15,5-2 1-15,15 2-1 16,12-2 4-16,13 0-1 0,16-2-6 16,12-7-4-16,9 1-2 15,7-2-4-15,7 0 1 16,1-2 0-16,3 0-2 16,-4-3-1-16,-1 3 0 15,-8-1 0-15,-7 3-2 0,-11 0 0 16,-12 5-1-16,-17 0-1 15,-13 5 0-15,-14-2-1 16,-12 2 1-16,-13 5-1 0,-8-5 1 16,-2 12-2-16,-13-2-3 15,-2-5-6-15,-1 8-13 16,-5 6-53-16,-2-14-7 0</inkml:trace>
  <inkml:trace contextRef="#ctx0" brushRef="#br0" timeOffset="4347.8854">12087 13931 220 0,'0'0'9'0,"0"0"4"16,0 0 2-16,0 0 1 15,0 0 0-15,0 0 0 16,0 0 1-16,0 0 2 16,0 0-5-16,0 0-3 15,12-2 2-15,6 2 0 16,6-3-1-16,4 3 0 0,6-1 1 15,4-2-3-15,-1 0-3 16,0 1-2-16,-2-1-1 16,-3 1-2-16,-7 2 0 15,-4 0-1-15,-7 0 0 0,-3 0 1 16,-11 0 0-16,9 0 1 16,-9 0 1-16,0 0 1 15,0 0 0-15,0 0 0 0,0 0 0 16,0 0 0-16,-3-5-1 15,3 5-1-15,-11-10-2 16,11 10 0-16,-13-17 0 16,6 9-1-16,-2-4 1 0,5-1-1 15,-1-1 0-15,2-1-1 16,1-3 1-16,2-2 0 16,0 1 0-16,2-1-1 15,1-5 0-15,6 3 0 16,0-2 1-16,2-2-1 0,5-4 0 15,-2 3 0-15,6-2 0 16,3-1 1-16,1 0-1 16,4 0 1-16,-1-2 0 0,3 5 1 15,2-5-1-15,-2 5 1 16,0-1-1-16,0 3 1 16,0 1 0-16,0-1 0 15,-1 0-1-15,1 3 1 0,0-3 0 16,2 0 0-16,1 0 0 15,1 3 0-15,4 0 1 16,-1-1-2-16,3 4 0 16,0-1 0-16,2 0 0 0,-2 5 0 15,0 1 0-15,-3-3 0 16,5 4 0-16,-2-3 0 16,0 7 0-16,2-3 0 15,3 4 0-15,-1-2 0 16,4 5 0-16,-1 0 0 0,4 3 0 15,0 2 0-15,1 0 0 16,-2 2 0-16,-2 6 0 16,-2 1 0-16,2 3 0 0,-2 5 0 15,0 0 0-15,-2-1 0 16,4 5 0-16,-2 0 0 16,5-1 0-16,-5 6 0 15,2 1 0-15,-4 4 0 0,-1 0 0 16,-3 3 0-16,-6 1 0 15,-4 4 0-15,-3 4 0 16,-2-1 0-16,1 3 0 16,-7-1 0-16,3 16 0 15,-1-1 0 1,-5 1 0-16,-2 2 0 16,-2-3 0-16,-2 3 0 15,-3-1 0-15,-3 2 0 16,-4-14 0-16,0-2 0 0,-4 3 0 15,-3-3 0-15,-3-3 0 16,0 3 0-16,0-2 0 0,-5-1 0 16,3-1 0-16,1 0 0 15,-1-2 0-15,-3 1 0 16,3-1 0-16,-3 0 0 16,2 1 0-16,-1-4 0 15,-4-2 0-15,-2-1 0 0,3 2 0 16,-6-7 0-16,-2 2 0 15,-2-2 0-15,0 2 0 16,-6-2 0-16,3-3 0 16,-2 3 0-16,-3-1 0 15,0-2 0-15,1 2 0 0,-2-3 0 16,0-1 0-16,-2-1 0 16,-1-1 0-16,-1 0 0 15,0-1 0-15,-2-3 0 16,3-2 0-16,-4 0 0 0,1-1 0 15,2-3 0-15,-3-1 0 16,2-2 0-16,1 0 0 16,0-3 0-16,0 3 0 0,1-4 0 15,-2 2 0-15,4 0 0 16,0-4 0-16,3 2 0 16,1-4 0-16,-5 1 0 15,8 0 0-15,-2-3 0 0,2 0 0 16,-2 0 0-16,0-6 0 15,2 4 0-15,-2 0 0 16,2-3 0-16,-5 0 0 16,5 2 0-16,-2-2 0 15,2-1 0-15,0 0 0 0,2 0 0 16,2 2 0-16,0-3 0 16,5-1 0-16,-2 1 0 15,1-3 0-15,2 0 0 16,3 0 0-16,-1 0 0 0,0-5 0 15,-2 0 0-15,4 0 0 16,-4-2 0-16,2 1 0 16,-4-3 0-16,4-3 0 0,-2 2 0 15,1-2 0-15,1 0 0 16,-1 3 0-16,3-5 0 16,2 5 0-16,-2-3 0 15,4 2 0-15,2-3 0 0,0 3 0 16,3 3 0-16,-4 0 0 15,9 0 0-15,-5 2 0 16,1 1 0-16,2 0 0 0,-2 2 0 16,6 12 0-16,-7-17 0 15,7 17 0-15,-2-10 0 16,2 10 0-16,0 0 0 16,0 0 0-16,0 0 0 15,-11 0 0-15,10 7 0 16,-4 10-62-16,5-6-30 0</inkml:trace>
  <inkml:trace contextRef="#ctx0" brushRef="#br1" timeOffset="7546.5278">12320 12398 301 0,'0'0'7'16,"-2"-10"3"-16,2 10 5 0,-3-20 0 15,3 8 2-15,-4 2 2 16,1-2 0-16,3-3-1 0,-2 8-7 16,2 7-3-16,0 0-4 15,0 0-1-15,0 0-1 16,12 14 0-16,1 11 1 16,6 12 1-16,4 8 1 0,3 9 0 15,7 9 1-15,2 4 0 16,4 1-1-16,4 2-1 15,-3-10-2-15,-3-1 0 16,1-10-1-16,-6-4 0 0,0-8-1 16,-4-4 1-16,-9-9-1 15,-4-6 1-15,-5-4 1 16,-3-4 1-16,-7-10 0 16,0 0 0-16,0 0 0 15,-7-10-3-15,-5-4 0 16,-6-8 0-16,1-7 0 0,-6 0 0 15,1-3 0-15,0 0 0 16,2 1 0-16,5 5 0 0,3 4 0 16,1 4 0-16,4 9 0 15,7 9 0-15,0 0 0 16,0 9 0-16,7 6 0 16,5 10 0-16,1 0 0 0,4 7-2 15,2 0 2-15,5 2 0 16,-1-1 0-16,-1-3 0 15,-5-3-1-15,1-5-1 16,-6-3-2-16,1-2-2 0,-6-8-2 16,-2-2-11-16,-5-7-23 15,-2 0-43-15,-6-15-1 16</inkml:trace>
  <inkml:trace contextRef="#ctx0" brushRef="#br1" timeOffset="8972.5366">12311 12098 293 0,'0'0'7'0,"0"0"0"0,0 0 2 16,0 0 4-16,-10-7-1 15,10 7 2-15,0 0 1 16,-11-3 2-16,11 3-6 16,0 0-2-16,0 0-1 0,0 0-2 15,-2-9-1-15,2 9-1 16,0-8 0-16,0 8 0 16,2-15-3-16,1 6 1 15,5-4 0-15,2 1 0 16,5-5 0-16,2-1 0 0,3-5 1 15,6 2-1-15,10-6 1 16,-2 0-1-16,9-2 1 0,4 0 0 16,2-1 0-16,9-4 2 15,-1 2-1-15,3-1 0 16,2 3-1-16,6 1 1 16,-6 1-1-16,2 5 0 15,8-3 0-15,-5 6-2 0,3 5 1 16,-3 1-1-16,5 1 1 15,3 6-1-15,2-3 1 16,2 8 0-16,0-1-1 0,4 1 1 16,4 2-2-16,0 5 0 15,3-1 0-15,-1 4 0 16,-4 4 0-16,1 0 0 16,-1 3 0-16,-1 3 0 15,-4 1 0-15,-6 4 0 0,6 2 0 16,-9 1 0-16,4 5 0 15,-4-1 0-15,0 4 0 16,-4 0 0-16,6 4 0 0,-4-1 0 16,-3 2 0-16,2 1 0 15,-6 5 0-15,1-1 0 16,-9 1 0-16,3 2 0 16,-4 2 0-16,-3-1 0 15,-6-1 0-15,2 0 0 0,-5 2 0 16,-4-2 0-16,-2 1 0 15,-3-2 0-15,-2 4 0 16,-2-1 0-16,-1 4 0 0,-4-4 0 16,-3 6 0-1,-3-3 0-15,-2 2 0 0,0 1 0 16,-3-1 0-16,1 0 0 16,-2 6 0-16,3-4 0 15,-2 2 0-15,3 2 0 16,-3-3 0-16,-2 2 0 0,0-2 0 15,-2-2 0-15,-4 2 0 16,-1-3 0-16,-3 2 0 0,0-3 0 16,-3 4 0-16,-4-3 0 15,2 1 0-15,-3 2 0 16,3-4 0-16,1 2 0 16,1 0 0-16,-2 2 0 15,-2-2 0-15,-1 2 0 0,3-3 0 16,-3-3 0-16,-1 5 0 15,-4-5 0-15,1 4 0 16,-4-3 0-16,2 0 0 16,-3 0 0-16,-3 0 0 15,-2 1 0-15,-1-2 0 0,0-1 0 16,-1 0 0-16,-1-1 0 16,2-2 0-16,-7 3 0 15,6-3 0-15,-6-1 0 16,-2 0 0-16,0 1 0 0,-6-4 0 15,1 0 0-15,-8-3 0 16,8-1 0-16,-5 1 0 16,-3-6 0-16,3 4 0 0,-3-3 0 15,1-1 0-15,1 4 0 16,-4-4 0-16,2 3 0 16,-2-2 0-16,-1 0 0 15,-1-4 0-15,2 2 0 0,-1-3 0 16,-1-1 0-16,1 1 0 15,-3-3 0-15,-2 1 0 16,1-1 0-16,-3-3 0 16,-5 2 0-16,0-1 0 0,-2-4 0 15,-2-1 0-15,-1 2 0 16,3-1 0-16,-2-1 0 16,4-1 0-16,3-6 0 15,4 2 0-15,4 0 0 16,3-3 0-16,10-3 0 0,-1-1 0 15,7-1 0-15,-2 1 0 16,4-3 0-16,-2 2 0 16,-2-2 0-16,5 0 0 0,-6 3 0 15,6-1 0-15,0 4 0 16,6-4 0-16,0-2 0 16,5 0 0-16,2-1 0 15,14-4 0-15,-18 3 0 0,18-3-91 16,-10 0-1-16</inkml:trace>
  <inkml:trace contextRef="#ctx0" brushRef="#br1" timeOffset="9447.9342">13250 15329 327 0,'0'0'4'0,"0"0"1"15,0 0 1-15,-8 8 4 0,8 4 4 16,0 10 4-16,6 7-1 16,4 12 2-16,0 5-1 15,9 14-4-15,4 7 2 0,0 7-4 16,4 0-3 0,-3 1-2-16,-1-4-1 0,-1-1-1 15,-5-5-1-15,-1-6-4 16,-5-4 0-16,-2-6 0 15,-8-10 0-15,-1-3 0 16,0-9 0-16,0-6 0 0,-1-1 0 16,-5-4 0-16,1-9 0 15,5-7 0-15,-8 10 0 16,8-10-2-16,0 0-16 0,-10-5-25 16,10-7-44-16,0-13-1 15</inkml:trace>
  <inkml:trace contextRef="#ctx0" brushRef="#br1" timeOffset="10100.8285">12816 11680 317 0,'0'0'9'0,"0"0"0"16,-3-10 1-16,3 10-2 15,0 0 2-15,-10 10 3 16,5 15 1-16,-3 18 0 15,-2 23-6-15,0 18-2 16,0 12-1-16,1 11 1 0,-4 14-1 16,1-2-1-16,1-7-3 15,4-11-1-15,2-6 0 16,2-14 0-16,-1-11 0 0,2-11 0 16,-3-14-4-16,4-8-6 15,1-7-6-15,0-11-17 16,0-19-43-16,0 0-4 15</inkml:trace>
  <inkml:trace contextRef="#ctx0" brushRef="#br1" timeOffset="10353.3041">13151 11700 343 0,'0'0'7'0,"0"0"1"16,0 0 0-16,0 0 1 15,3 17 2-15,-6 14 0 16,-10 18 1-16,1 9 0 0,-6 20-6 16,-1 14-1-16,-4 14 1 15,1 5 0-15,-3 1-3 16,5-8 0-16,5-8-1 16,2-6 0-16,3-13-1 15,3-11-2-15,4-11-6 0,1-13-11 16,2-21-43-16,8 3-18 15</inkml:trace>
  <inkml:trace contextRef="#ctx0" brushRef="#br1" timeOffset="10596.7642">13463 11767 407 0,'0'0'1'16,"0"0"-2"-16,0 0 1 15,0 18 2-15,0 6 0 16,-4 22 1-16,-5 12 1 16,-4 19 0-16,-4 9 0 0,-3 16 1 15,-3 4-1-15,0 1-1 16,4-6-1-16,1-14-2 16,-1-8 0-16,6-9-4 15,-4-18-9-15,11-7-13 0,-4-8-33 16,10-23-19-16</inkml:trace>
  <inkml:trace contextRef="#ctx0" brushRef="#br1" timeOffset="10832.1452">13804 11693 398 0,'0'0'-2'15,"0"0"1"-15,0 12 1 16,0 12 2-16,-7 15 1 0,-2 14 1 15,-5 16 0-15,-2 11 1 16,-5 16 1-16,-2 6 1 16,-1-3-3-16,2-2-1 15,4-13-2-15,2-10 0 16,5-15-2-16,4-6-5 0,4-19-9 16,3-11-22-16,0-14-38 15,12-12-5-15</inkml:trace>
  <inkml:trace contextRef="#ctx0" brushRef="#br1" timeOffset="11049.6602">14204 11672 369 0,'0'0'0'16,"0"0"-1"-16,0 0 4 0,4 18 3 16,-4 14 3-16,-4 14-1 15,-5 17 1-15,-6 14 0 16,-7 17 1-16,-6 10 1 0,1 3-5 15,-5-1-2-15,2-7-3 16,2-10 0-16,0-12-2 16,12-12-3-16,1-21-11 15,6-4-16-15,9-11-46 0,6-19-2 16</inkml:trace>
  <inkml:trace contextRef="#ctx0" brushRef="#br1" timeOffset="11266.0092">14610 11840 374 0,'0'0'0'16,"0"0"3"-16,0 18 3 15,-2 14 2-15,-9 13 1 16,-6 14 0-16,-6 13 1 16,-4 15-1-16,-6 12 1 0,3 3-3 15,-6 2-3-15,4-8-2 16,5-6-2-16,6-11-1 15,4-15-5-15,9-9-11 0,3-13-26 16,8-21-35 0,15-13-4-16</inkml:trace>
  <inkml:trace contextRef="#ctx0" brushRef="#br1" timeOffset="11483.8112">15130 11970 391 0,'0'0'0'0,"2"6"1"0,-2 15 3 16,-2 7 2-16,-8 18 1 0,-8 12 0 16,-7 16 2-16,-5 12-1 15,-4 16 1-15,-6 2-2 16,-3 5-2-16,-1 2-2 16,1-7-1-16,4-4-1 0,3-11-2 15,5-8-2-15,6-11-10 16,5-16-16-16,0-12-50 15,18-17-3-15</inkml:trace>
  <inkml:trace contextRef="#ctx0" brushRef="#br1" timeOffset="11716.5049">15512 12332 420 0,'0'0'1'16,"-2"9"0"-16,-7 16 2 0,-2 12 1 15,-14 13 0-15,-7 15 1 16,-5 10 1-16,-11 17 0 16,-2 10-1-16,-9 7-1 0,2-3-1 15,-5 4 0-15,2-6-2 16,8-6 1-16,-1-6-2 16,7-7-1-16,-2-16-5 0,15-7-14 15,6-5-52-15,11-30-9 16</inkml:trace>
  <inkml:trace contextRef="#ctx0" brushRef="#br1" timeOffset="11975.5811">15734 12936 412 0,'0'0'1'0,"0"7"0"16,-5 11 2-16,-10 9 0 15,-6 11 2-15,-3 13 1 0,-14 14 1 16,-8 18 1-16,-9 17 1 16,-7 7 0-16,-8 13-1 0,-5 10-2 15,1 3-1-15,-6 1-1 16,1-3 0-16,4-7-2 16,8-8-1-16,10-11-4 15,9-16-7-15,11-25-15 0,12-14-56 16,16-16-2-16</inkml:trace>
  <inkml:trace contextRef="#ctx0" brushRef="#br1" timeOffset="12241.9689">15840 13314 415 0,'0'0'1'0,"-5"18"-1"15,-11 15 2-15,-12 6 1 16,-10 21 3-16,-9 12 1 0,-10 26 1 16,-15 18 1-16,-12 17 0 15,-13 14 0-15,-10 12 0 0,-2 5-2 16,-6 4-2-16,1-4-2 16,1-3-1-16,7-13 0 15,9-16-1-15,9-18-2 16,21-22-5-16,13-21-10 0,14-33-51 15,18-11-16-15</inkml:trace>
  <inkml:trace contextRef="#ctx0" brushRef="#br1" timeOffset="12552.9855">16146 13884 440 0,'0'0'0'0,"-5"6"2"15,-3 8 1-15,-6 8 3 16,-6 16 1-16,-12 9 1 16,-11 17 2-16,-11 26 0 0,-11 14 1 15,-9 15-1-15,-11 12-6 16,-5 5-4-16,-2 4 0 15,-4 8 0-15,4-8 0 0,2-8 0 16,5-10 0-16,11-15 0 16,10-17 0-16,10-16 0 15,13-19-6-15,16-18-30 16,17-20-49-16,8-17-4 16</inkml:trace>
  <inkml:trace contextRef="#ctx0" brushRef="#br1" timeOffset="12780.2267">16081 14514 481 0,'0'0'0'0,"-2"7"1"0,-8 15 0 16,-6 8 2-16,-7 20 2 15,-15 14 1-15,-9 20 2 0,-10 17-2 16,-12 14-6-16,-9 11 0 15,-4 3 0-15,0 2 0 16,-2-7 0-16,6-10 0 16,11-5 0-16,-1-2-59 0,17-35-31 15</inkml:trace>
  <inkml:trace contextRef="#ctx0" brushRef="#br1" timeOffset="13319.1885">14165 15218 274 0,'0'0'7'0,"0"0"0"16,10-8 4-16,-10 8-1 15,10-10 0-15,-10 10 1 16,11-5 0-16,-11 5 0 0,14 0-3 16,-14 0 0-16,0 23-1 15,0 6 4-15,-14 12 1 16,-2 15 0-16,-4 16 0 0,-5 9-1 15,-5 9 0-15,-7 9-2 16,0 2-1-16,-9-7-4 16,6-5-2-16,2-6-1 15,2-15-1-15,6-10-3 16,9-12-6-16,-2-16-8 0,16-10-27 16,9-12-37-16,-2-8-3 15</inkml:trace>
  <inkml:trace contextRef="#ctx0" brushRef="#br1" timeOffset="13597.974">13815 15215 283 0,'0'0'4'15,"-11"13"2"-15,-1 6 6 0,-8 10 4 16,-5 14 2-16,-5 9 0 16,-2 13 3-16,-3 6-1 15,-2 1-3-15,5 5-5 16,4-3-3-16,4-7-5 16,7-5-4-16,4-10-5 0,5-7-12 15,0-11-23-15,3-7-36 16,5-15-6-16</inkml:trace>
  <inkml:trace contextRef="#ctx0" brushRef="#br1" timeOffset="13818.1286">13714 15250 390 0,'0'5'1'16,"-2"12"2"-16,-10 15 1 15,-5 8 1-15,-3 11 2 16,-5 9-1-16,-5 9 1 0,-4 8-1 16,-2-2 0-16,-1-3-2 15,5-11-3-15,4-8-5 16,3-7-9-16,6-9-24 16,-1-13-41-16,13-12-2 15</inkml:trace>
  <inkml:trace contextRef="#ctx0" brushRef="#br1" timeOffset="13916.9868">13487 15827 372 0,'0'12'0'0,"0"1"-11"15,-5 12-55-15,5 4-6 16</inkml:trace>
  <inkml:trace contextRef="#ctx0" brushRef="#br1" timeOffset="18556.4363">11212 11876 273 0,'0'0'2'0,"0"0"1"16,0 0 0-16,0 7 1 15,-5 8 3-15,-3 5 3 16,-2 14 1-16,-2 8 3 0,-8 18-1 16,0 15 1-16,-3 9 0 15,-3 13-2-15,-4 14 1 16,2 5-3-16,-4 11-1 0,-2 9-1 16,-2 3-1-16,-1 2 0 15,-5 2 0-15,5 1 1 16,-1 4 0-16,3 1-1 15,3 0 1-15,5-1-1 16,5 1 0-16,2 4 0 0,7-1-2 16,5 1 0-16,3 1-1 15,5 4 0-15,3-1-4 16,10-4 0-16,1-2 0 16,9 5 0-16,4-2 0 15,3-3 0-15,3-4 0 16,-1-9 0-16,0 0 0 0,0-5 0 15,3-5 0-15,-10-9 0 16,0-8 0-16,-3-4 0 16,-2-8 0-16,-10-52 0 0,3 5 0 15,-4-8 0-15,4 3 0 16,-1-2 0-16,-2 0 0 16,1-8 0-16,-2 2 0 15,1-3 0-15,-2-5 0 0,2-3 0 16,-1-1 0-16,-2-4 0 15,2-2 0-15,-3-3 0 16,0-3 0-16,-2-6 0 0,-4-9 0 16,9 11-10-16,-9-11-5 15,0 0-10-15,4-11-40 16,-4 11-22-16,3-17-1 16</inkml:trace>
  <inkml:trace contextRef="#ctx0" brushRef="#br1" timeOffset="19135.9144">10898 17412 344 0,'0'0'6'0,"0"0"2"0,0 0 2 15,0 0 0-15,0 0 3 16,-2-7-1-16,2 7 2 0,0 0 0 16,0 0-3-16,10-8-2 15,-10 8 0-15,17 3 0 16,-4 3 0-16,-1 6 0 0,6-3 0 16,-1 6-2-16,3 0 1 15,0 2-8-15,2 6 0 16,1-1 0-16,-1-2 0 0,1 2 0 15,-4-2 0-15,1 0 0 16,-3-5 0-16,1 0 0 16,-6-6 0-16,1-6 0 15,-1-3 0-15,-1-3 0 16,-4-6 0-16,-2-9 0 16,-1-2 0-16,1-5 0 0,-2-16 0 15,5-20 0-15,-1 0 0 16,5 4 0-16,1 5 0 15,-1 5 0-15,0 13 0 16,-6-2-13-16,0 9-73 0,7 0-3 16</inkml:trace>
  <inkml:trace contextRef="#ctx0" brushRef="#br1" timeOffset="20010.5521">10872 12121 370 0,'0'0'6'16,"0"0"4"-16,0 0 0 15,0 0 1-15,0 0 1 16,9-12 2-16,3 0 1 16,1-5 2-16,4-4-6 0,8-9-1 15,5 1-2-15,7-9 0 16,6-1-1-16,1-4-5 15,4-1-2-15,-4 8 0 0,-1-2 0 16,-8 8 0-16,-5 6 0 16,-9 4 0-16,-3 10 0 15,-8 4 0-15,-10 6 0 16,10 10 0-16,-10 5 0 16,0 10 0-16,0 4 0 0,0 9 0 15,0 2 0-15,0 3 0 16,3 1 0-16,-3-3 0 15,0-1 0-15,9-3-16 0,-4-7-70 16,6-9-2-16</inkml:trace>
  <inkml:trace contextRef="#ctx0" brushRef="#br1" timeOffset="21842.2757">8922 15326 159 0,'0'-10'7'0,"0"-7"7"16,0-7 8-16,0-6 3 0,0-13 2 15,0-6 2-15,0-10 1 16,6-6 2-16,1-5-5 16,0 1-5-16,3-7-7 0,0-4-4 15,5-7-2-15,0-5 0 16,2-6-4-16,6-4 1 15,-3-4-2-15,7-1 0 16,3 0-1-16,2 1-1 16,8 4 1-16,-1 4 1 0,7 6-1 15,-2 1 0-15,3 9 0 16,3 0 0-16,2 8 0 16,-3 2 0-16,4 10 1 15,-1 4-2-15,1 7-1 16,-3 1 1-16,-4 3-1 15,5 4 0-15,-10 4 0 0,-1 7 0 16,-8 3-1-16,-2 1 0 16,-5 8 1-16,-7 8-1 15,-9 5 1-15,-9 7 0 0,12-8 0 16,-12 8 1-16,0 0 0 16,0 0 1-16,0 0-3 0,0 0 0 15,0 0 0-15,0 0 0 16,0 0 0-16,0 0 0 15,0 0 0-15,0 0 0 16,0 0 0-16,0 0 0 16,-4 0 0-16,4 0 0 0,-10 5 0 15,10-5 0-15,-14 10 0 16,3-5-4-16,1 2-7 16,-2-4-4-16,2 4-7 15,-5-5-10-15,0 1-41 16,5 2-11-16</inkml:trace>
  <inkml:trace contextRef="#ctx0" brushRef="#br1" timeOffset="22204.4639">9675 12762 315 0,'0'0'6'0,"0"0"-2"0,0 0 0 15,0 0 4-15,5-2 2 16,-5 2 2-16,18-5 5 16,-6-2 0-16,8 2-3 15,-1-8 1-15,4 4 1 0,7-4-5 16,0-4-1-16,2 2-3 16,0 0-2-16,-2 0-1 15,-2 3-2-15,-6 1 2 16,1 5-1-16,-9 6 1 15,-1 2 1-15,-6 16-1 16,-2 6 1-16,-5 12 0 0,-2 13-1 16,-4 5-4-16,-5 12 0 15,-2 7 0-15,-4-4 0 0,-3 3 0 16,0-10-3-16,1-3-11 16,-2-14-18-16,1-4-54 15,8-6-2-15</inkml:trace>
  <inkml:trace contextRef="#ctx0" brushRef="#br1" timeOffset="22865.7294">8947 14812 323 0,'0'0'5'15,"0"0"2"-15,0 0 1 16,-10 9 1-16,3-1 4 0,-1 4-1 16,-2 8 1-16,-2 6 1 15,-1 7-4-15,1 9 0 16,-1 5-1-16,1 13-1 0,3 7 0 16,2 7 0-16,5 7-2 15,2 4 0-15,9 4-1 16,3-2 0-16,3-1-2 15,4 5 0-15,1-8-2 0,3-4 0 16,1-7 0-16,4 0-1 16,-1-10 1-16,3-6-1 15,2-3 0-15,6-8-1 16,-1-10 0-16,0-4 0 0,3-7-1 16,0-6 0-16,-6-2-2 15,2-9-2 1,-2 1-3-16,-9-7-5 0,-2 5-13 15,-9 3-46-15,4-9-9 16</inkml:trace>
  <inkml:trace contextRef="#ctx0" brushRef="#br1" timeOffset="23510.6259">9082 16377 354 0,'0'0'5'0,"0"0"1"15,0 0-1-15,0 0 2 16,4 5 2-16,9 0 1 16,2 2 1-16,4 3 0 15,9 2-3-15,4 1-1 16,6 3 0-16,-2 1-1 0,2-3-2 15,-3 4-1-15,-1-6-2 16,-4-2 0-16,-7-3 0 16,-3 3 0-16,-8-6 3 0,-2-1 0 15,-10-3 0-15,2-7 0 16,-4-6 1-16,-8-4 0 16,1-5 1-16,-4-6-2 15,-2-1-1-15,2-1-1 0,1-3-1 16,5 1 1-16,2 3-3 15,-1 2-4-15,6 5-19 16,6-1-57-16,-4-1-4 0</inkml:trace>
  <inkml:trace contextRef="#ctx0" brushRef="#br1" timeOffset="26080.1869">12239 15210 349 0,'0'0'6'0,"0"0"1"16,0 0 3-16,0 0 2 15,0 10-1-15,0-10 2 16,0 17 1-16,-6-4 0 15,4-1-4-15,-1 1-1 16,1 0-2-16,-3 3 0 0,0 2 0 16,-3-3-1-16,3 2-1 15,-2-2-1-15,-1 2 0 16,-2-3-1-16,1 4 1 0,-2-6-2 16,1-1 1-16,-2 1-2 15,0-4 2-15,-1-1-3 16,1-5 0-16,0 1 0 15,-1-3 0-15,-4 0 0 0,4-5 0 16,-3-5 0-16,0 2 0 16,-1-1 0-16,2-3 0 15,0-5 0-15,0 5 0 16,2-5 0-16,1 3 0 16,-2-6 0-16,-1 3 0 0,4-7 0 15,-3 4 0-15,1 1 0 16,1-3 0-16,-3 3 0 15,3-7 0-15,-1 4 0 16,1 0 0-16,0-4 0 16,-2-2 0-16,5 0 0 0,-2-4 0 15,-1-3 0-15,2-2 0 16,0-2 0-16,0-4 0 16,3-4 0-16,0-1 0 0,1 2 0 15,-1-1 0-15,2-3 0 16,-3 3 0-16,2-3 0 15,0 9 0-15,-4-4 0 0,5-2 0 16,-2 2 0-16,0-2 0 16,6 4 0-16,-4-5 0 15,5 1 0-15,-2 0 0 16,2-2 0-16,0 3 0 16,0 2 0-16,0-1 0 15,2 3 0-15,-2-2 0 0,5 2 0 16,-4 0 0-16,6 1 0 15,0 0 0-15,0 2 0 16,2-2 0-16,1-1 0 16,-1 3 0-16,1 1 0 15,0 2 0-15,0 0 0 0,2 7 0 16,1-3 0-16,-3 5 0 16,3 2 0-16,1 0 0 0,-4 5 0 15,3 1 0-15,1-2 0 16,-1 2 0-16,-1 2 0 15,4 4 0-15,-2-4 0 16,1 5 0-16,-1-3 0 0,2 5 0 16,-4-1 0-16,3 6 0 15,-5-2 0-15,2 5 0 16,-1-4 0-16,-1 6 0 16,2 0 0-16,-2 0 0 0,5 0 0 15,-2 0 0-15,-1 3 0 16,-3 2 0-16,7 2 0 15,-4 2 0-15,-3 0 0 16,4 3 0-16,-3 3 0 16,1 5 0-16,-4-1 0 15,-1 4 0-15,2 3 0 0,0-2 0 16,-4-2 0-16,2 0 0 16,-3-6 0-16,-2 4 0 0,2-8 0 15,-3-3 0-15,0-9 0 16,3 12 0-16,-3-12 0 15,0 0 0-15,0 0 0 0,0 0 0 16,0 0 0-16,0 0 0 16,0 0 0-16,0 0 0 15,0 0 0-15,0 0 0 16,0 0 0-16,0 0 0 0,0 0-7 16,0 0-46-16,0 0-38 15,0 0-2-15</inkml:trace>
  <inkml:trace contextRef="#ctx0" brushRef="#br1" timeOffset="26547.5201">12037 13426 310 0,'0'0'7'0,"-9"0"5"0,9 0 2 15,-9 0 3-15,9 0 3 16,0 0 1-16,-12 0 0 16,12 0 0-16,0 0-7 0,0 0-3 15,0 0-3-15,0 0-1 16,7 10-3-16,-7-10 1 16,21 18-1-16,-9-10 0 15,3 4 0-15,4-3-1 0,4 4 1 16,-3-1-4-16,4-2 0 15,-3-3 0-15,-2 1 0 16,1-4 0-16,-2 1 0 16,-5-1 0-16,-1-4 0 0,-12 0 0 15,12 0 0-15,-12 0 0 16,11-21 0-16,-9 6 0 16,0-6 0-16,1-4 0 15,-3-1 0-15,2-1 0 0,-2 3 0 16,0 4 0-16,0 3 0 15,0 1 0-15,0 16 0 16,3-12 0-16,-3 12 0 16,0 0 0-16,0 0 0 0,10 0-4 15,0 7-56-15,-1 14-30 16,2 4 0-16</inkml:trace>
  <inkml:trace contextRef="#ctx0" brushRef="#br1" timeOffset="27204.5908">12177 15138 349 0,'0'0'6'15,"0"0"2"-15,0 0 3 16,0 0 4-16,0 0-1 0,0 0 2 15,0 0 0-15,-8-6 1 16,8 6-4-16,0 0-2 16,0 0-2-16,13 0-1 0,-1 0-2 15,2 0 0-15,6-6 0 16,3 4-6-16,2-9 0 16,-2 4 0-16,-2-1 0 15,-3-2 0-15,-1 1 0 16,-4 1 0-16,-6 6 0 15,-7 2 0-15,13 5 0 16,-13 9 0-16,1 6 0 0,3 5 0 16,-2 7 0-16,2 3 0 15,2 5 0-15,1-4 0 0,0 0 0 16,6-4 0-16,-3-7 0 16,5-23-47-16,2 10-42 15,-4-7-2-15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41:13.37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6653 17074 211 0,'0'0'3'0,"0"0"4"15,0 0 3-15,0 0 0 0,0 0 1 16,0 0-1-16,0 0-15 15,12 8-47-15,-12-8-5 16</inkml:trace>
  <inkml:trace contextRef="#ctx0" brushRef="#br1" timeOffset="4689.7821">13108 4204 405 0,'0'0'6'15,"0"0"5"-15,0-11 1 16,0 11 3-16,0-12 1 16,0 12 0-16,0-7 1 15,0 7-4-15,0 0-13 16,0 6 0-16,0 7 0 0,0 10 0 15,0 2 0-15,0 1 0 16,-2 7 0-16,2-1 0 16,0 0 0-16,0 1 0 15,0-9 0-15,2 4 0 0,-2-9-18 16,0-9-56-16,3 5-16 16</inkml:trace>
  <inkml:trace contextRef="#ctx0" brushRef="#br1" timeOffset="5165.0917">13124 3906 384 0,'0'0'7'0,"0"0"3"16,-16-10 2-16,4 3 1 0,-8 2 1 16,-3 5 0-16,-3 0 2 15,-6 12-1-15,-4 10-4 16,1 13-5-16,1 12-1 0,1 16-1 15,4 6-4-15,4 8 0 16,5 7 0-16,7 2 0 16,6-2 0-16,7-2 0 15,10-4 0-15,10-10 0 0,5-6 0 16,7-9 0-16,10-14 0 16,6-7 0-16,7-13 0 15,3-11 0-15,5-8 0 16,2-20 0-16,2-7 0 15,-7-12 0-15,-3-13 0 0,-6-9 0 16,-5-14 0-16,-15-10 0 16,-5-6 0-16,-16-8 0 15,-8-3 0-15,-12 0 0 16,-15 6 0-16,-12 7 0 0,-10 19 0 16,-11 11 0-16,-6 20 0 15,-6 14 0-15,-1 19 0 0,-4 12 0 16,0 21 0-16,8 10 0 15,8 15 0-15,11 9 0 16,11 12 0-16,19 7 0 16,18 0-73-16,13 0-20 15</inkml:trace>
  <inkml:trace contextRef="#ctx0" brushRef="#br1" timeOffset="8648.3666">15607 7054 121 0,'0'0'5'15,"0"0"-1"-15,0 0 0 16,0 0-1-16,5 8 2 16,-5-8-1-16,3 23 0 15,-3-9 1-15,0 9-4 0,2 4 0 16,-2 5 0-16,2 11 2 15,3-2-8-15,-2 7-8 16,1-7-14-16,5 12-15 16</inkml:trace>
  <inkml:trace contextRef="#ctx0" brushRef="#br1" timeOffset="8815.9175">15661 7879 162 0,'0'0'3'0,"0"0"1"0,0 0 0 16,-2 8 1-16,-3 2-1 15,2 0-4-15,1 5-13 16,0 0-20-16,6 9-20 0</inkml:trace>
  <inkml:trace contextRef="#ctx0" brushRef="#br1" timeOffset="8979.4774">15691 8242 127 0,'0'0'1'0,"0"0"-1"0,-5 10 1 0,5-1-1 16,-2 2-7-16,2 3-13 15,0 6-13-15,0 2-10 16</inkml:trace>
  <inkml:trace contextRef="#ctx0" brushRef="#br1" timeOffset="9147.55">15706 8685 121 0,'0'0'1'0,"0"0"0"15,-4 15 0-15,4-5 1 16,-3 4-2-16,3-2-4 15,-6 6-7-15,6 2-10 16,0-2-8-16,0 1-10 0</inkml:trace>
  <inkml:trace contextRef="#ctx0" brushRef="#br1" timeOffset="9229.8457">15711 9019 20 0,'0'0'-9'0</inkml:trace>
  <inkml:trace contextRef="#ctx0" brushRef="#br1" timeOffset="9410.3766">15704 9151 138 0,'0'0'2'0,"0"0"-1"16,-11 2-1-16,11-2-5 16,0 0-27-16,0 7-13 0</inkml:trace>
  <inkml:trace contextRef="#ctx0" brushRef="#br1" timeOffset="14026.4273">15601 7169 268 0,'0'0'4'0,"0"0"4"15,0 0 2-15,0 0 3 0,0 12 0 16,0 6 2-16,0 2 1 15,0 4-1-15,6 8-1 16,-1 4-4-16,2 3-3 16,-2 0-4-16,2 4-1 0,2-7-5 15,-5 4-6-15,1-5-5 16,-5-3-5-16,5 0-7 16,-3-4-14-16,1-1-11 15,-3-6-3-15,2 5 2 16,-2-6 6-16,3 0 18 15,-3-5 17-15,0-1 18 16,0 1 23-16,-3-1 19 0,3-1 5 16,-2 0 2-16,2-1-4 15,-3-1-8-15,3 3-9 16,0-2-8-16,0 3-8 16,0-1-5-16,3 4-4 0,-3-2-2 15,0 3-4-15,2 0-1 16,-2 1-1-16,0 5-1 0,0 0-1 15,0 0 0-15,0 0 0 16,0 2 0-16,0 3-1 16,-2-3 0-16,-1 0-1 0,-2 1-2 15,3-4-2-15,0 1-1 16,-1-1-4-16,3 1-3 16,-2-7-3-16,2 5-4 15,0-7-1-15,0 4 2 16,0-2-4-16,2 4-6 15,-2 1-7-15,0-4-1 0,3 6 4 16,-3-9-4-16,2 5-13 16,-2-6-4-16</inkml:trace>
  <inkml:trace contextRef="#ctx0" brushRef="#br1" timeOffset="14311.9084">15664 8717 252 0,'0'0'6'0,"-5"10"4"16,2-2 2-16,3 4 3 15,-5 3-1-15,3 0 2 0,0 5 0 16,-1 7 0-16,3-6-5 16,0 5-3-16,0-4-3 15,0 3-2-15,3-3-4 16,-3 1-6-16,0-5-4 0,2-2-2 16,-2-1-3-16,0-3-5 15,0 0-1-15,0 1 0 16,0-6 4-16,-2 6 4 15,-1-3 5-15,3 2 7 16,-2 6 7-16,0-6 5 0,-1 5 3 16,3-7 0-16,-2 5 0 15,2-15-3-15,-4 14-10 16,4-14-38-16,0 0-22 16</inkml:trace>
  <inkml:trace contextRef="#ctx0" brushRef="#br1" timeOffset="14977.7681">15684 7117 316 0,'0'0'7'0,"0"0"1"15,0 0-1-15,0 0 1 16,7 10 2-16,-5 7 3 0,4 13 1 16,-1 12-1-16,0 12-5 15,0 18-2-15,-1 10 0 16,7 9 0-16,-4 7-2 15,3 3 0-15,1 0-1 16,-2-6 0-16,1-5 1 16,-1-2-1-16,2-4 1 15,-6-10 0-15,-4 0-1 0,3-4-2 16,-4-7 0-16,0-5 0 16,0-3-1-16,0-6 0 0,-4-3 0 15,4-2-1-15,0-10 1 16,0-1 0-16,0-4 0 15,0-4-1-15,0-3 1 0,-1 1-1 16,-4-4-1-16,-2 1-1 16,3-2-1-16,-5-2-2 15,4 3 0-15,-2-4-2 16,0 1 0-16,-2-3-3 0,7-1-2 16,-5-2-5-16,4 0-5 15,3-10-13-15,-9 10-28 16,9-10-11-16</inkml:trace>
  <inkml:trace contextRef="#ctx0" brushRef="#br1" timeOffset="15459.1983">15629 7313 219 0,'0'0'5'0,"0"0"7"15,0 0 2-15,0 0-2 16,0 0 4-16,0 0 4 16,0 18 0-16,2 13 2 0,2 18-6 15,-2 15-3-15,1 11-2 16,-3 18 4-16,2 10-4 16,0 7-2-16,1 3-1 15,-1-1-1-15,0-4 1 0,1-1-3 16,-1-8 0-16,1-7-1 15,2-5-1-15,-5-9-1 16,3-6-1-16,-3-10-1 0,2-9-1 16,-2-9-1-16,3-9-4 15,-3-6-5-15,0-9-9 16,0-5-5-16,0-15-21 16,0 0-31-16,0 0-5 15</inkml:trace>
  <inkml:trace contextRef="#ctx0" brushRef="#br1" timeOffset="15778.3437">15684 8202 258 0,'0'0'6'15,"0"0"1"-15,5 14 4 16,-3 2 0-16,0 12 4 0,4 3 0 16,-1 16 0-16,0 5 0 15,-3 11-3-15,3 0-2 16,-3 5-4-16,3-3 1 16,1-4-4-16,-6-1-2 15,3-14-3-15,-3-5-4 16,0-12-6-16,0-5-3 0,0-6-5 15,-5-9-10-15,5-9-5 16,0 0-7-16,-9-12-19 16,12-5-11-16</inkml:trace>
  <inkml:trace contextRef="#ctx0" brushRef="#br1" timeOffset="16162.318">15751 8540 303 0,'0'0'1'15,"0"0"2"-15,0 0 1 16,-5 17 1-16,3-5 3 0,2 10 0 15,-3 5 0-15,3 5 0 16,0 3 0-16,7 4-2 16,-2-1 0-16,3-3-2 15,-3-4-3-15,-2-2-2 0,0-12 0 16,1-2 0-16,-4-15-3 16,5 12 1-16,-5-12-1 15,-3-8 0-15,-6-4-1 16,6-11 1-16,-2-4-2 15,-3-12 0-15,1-4 1 0,0-11 1 16,0-10 1-16,2-1 0 16,1-2 1-16,-1 4 4 15,3 8 1-15,0 6 1 0,-1 8-1 16,3 14-1-16,0 9 1 16,0 18 0-16,0 0 0 15,0 33 0-15,0 1-2 16,0 23 0-16,0 9 1 0,3 12 1 15,-1 1-2-15,0 3-2 16,-2-3-3-16,3-12-4 16,-3-10-8-16,0-15-35 0,6-5-18 15</inkml:trace>
  <inkml:trace contextRef="#ctx0" brushRef="#br1" timeOffset="29307.1112">14208 8162 341 0,'0'0'8'0,"0"-12"3"16,0 12 4-16,0-14 3 0,0 6 0 15,0-2 3-15,0-1 1 16,0 2 0-16,0 9-6 15,0-8-4-15,0 8-5 16,0 0-7-16,0 0 0 16,0 13 0-16,0 6 0 0,0 1 0 15,2 8 0-15,3 4 0 16,0 6 0-16,1 3 0 16,0-4 0-16,2 3 0 0,-2-5 0 15,0-4 0-15,1-2 0 16,-2-8 0-16,3-3 0 15,-5-3 0-15,-2-1 0 0,-1-14 0 16,4 13 0 0,-4-13 0-16,0 0 0 0,-5 0 0 15,5 0-36-15,-3-10-49 16,-5-3-3-16</inkml:trace>
  <inkml:trace contextRef="#ctx0" brushRef="#br1" timeOffset="30091.5476">13931 8157 315 0,'0'0'9'0,"0"0"3"16,0 0 3-16,-7-9 3 15,7 9 3-15,0 0 0 16,0 0 0-16,-7-12 1 0,7 12-6 15,4-11-4-15,8 4-2 16,9-7-1-16,4 3-2 0,9-4-4 16,3-5-3-16,9-2 0 15,3 1 0-15,2 2 0 16,3 2 0-16,-2-2 0 16,-5 4 0-16,-4-1 0 0,-9 1 0 15,-4 8 0-15,-6-3 0 16,-3 5 0-16,-12-2 0 15,-9 7 0-15,13-6 0 16,-13 6 0-16,0 0 0 0,-6 8 0 16,-6 0 0-16,-13 1 0 15,-1 6 0 1,-15 3 0-16,-3 5 0 0,-9-2 0 16,-7 1 0-16,0 3 0 15,2 0 0-15,0-5 0 16,7 0 0-16,3-3 0 0,11-5 0 15,7-4 0-15,5 2 0 16,11-5 0-16,3-2 0 0,11-3 0 16,0 0 0-16,0 0 0 15,18-6 0-15,5 0 0 16,5-8 0-16,8 2 0 16,8-5 0-16,2-3 0 0,5 0 0 15,-1 0 0-15,-6 2 0 16,4 2 0-16,-11 0 0 15,-5 5 0-15,-7 0 0 16,-7 4 0-16,-6 2 0 16,-12 5 0-16,0 0 0 0,0 0 0 15,-14 8 0-15,-9 2 0 16,-4 4 0-16,-1-1 0 16,0 7 0-16,-2-2-18 15,-6 1-69-15,21 1-2 16</inkml:trace>
  <inkml:trace contextRef="#ctx0" brushRef="#br1" timeOffset="33191.451">12025 11028 253 0,'0'0'5'0,"0"0"2"16,-2-13 1-16,2 13 3 15,2-12 3-15,-2 12 0 0,15-17 2 16,-2 6 1-16,8 0-4 16,4 2 1-16,4-4-2 15,1 2-2-15,8-3-1 0,-1 1-2 16,11-1 0-16,2 1-1 16,4-4-1-16,5 5 1 15,3-1-1-15,6-3 0 16,4 2-1-16,3 5 0 15,4-4 0-15,6 1 0 0,1 2-1 16,0 0 0-16,-2 0 0 16,5 2-1-16,-2 4 0 0,3-2 0 15,-6 4-1-15,4 2 1 16,1 0-1-16,-4 0 0 16,-4 6-1-16,-1 0 1 15,-3 2-1-15,-3 4 1 16,-6-1-1-16,-5 3 0 15,-7 1 0-15,-8-1-1 0,-4 4 1 16,-9 0 0-16,-5-4-1 16,-3 6 1-16,-9-5 0 15,-5 3-1-15,-2 1 1 16,-3-1 0-16,-8-1-1 0,0 3 2 16,0 2-1-16,-6-2 0 15,-3 3 1-15,-3-1-1 16,-4 0 0-16,-1 3-1 15,-5-4 1-15,-6 3-2 0,1-5 0 16,-8 3-1-16,-3-3-2 16,-1 1 0-16,-2-2-1 0,-2 2-1 15,-2 0 0-15,-2-3 0 16,-3 0 0-16,0-2 2 16,-4 3 0-16,-1-3 2 15,0 2 1-15,-5-2 1 16,-3-3 1-16,2 3 0 15,-8-3 0-15,-4 2 0 0,-1-2 0 16,-1-3 0-16,-5 3 1 16,0-4-1-16,1 2 0 15,0-3 1-15,4 1-1 16,1-2 0-16,5 0 0 16,-2-1 0-16,5-1 1 0,1 2-1 15,0-3 1-15,5-1-1 16,-1-2 0-16,3 0 1 15,4 0-1-15,1 0 0 0,2 0 1 16,0 0-1-16,5-5 1 16,3-1-1-16,1-1 1 15,5-1 0-15,1 2 0 0,2-5 0 16,6 2-1-16,1 2 1 16,5-6 0-16,2 1 0 15,0-1 0-15,5-2 0 16,2 3 0-16,4-3 0 15,-1-2-1-15,3 3 1 0,-1-4-1 16,3 4 0-16,0-3 0 16,0 0 0-16,2 5 0 15,1-5 0-15,2 2-1 16,-2 1 0-16,2 3-1 16,0-4 1-16,4 0-1 0,4 3 1 15,4-3-1-15,1-2 1 16,4-2 0-16,3 2 0 0,3-2 1 15,-1-1 0-15,0 1-1 16,3 2 1-16,0 0-2 16,-5-1 0-16,4 5-3 0,-8-1-4 15,1 3-9-15,-10 0-10 16,3 5-32-16,0 6-19 16</inkml:trace>
  <inkml:trace contextRef="#ctx0" brushRef="#br1" timeOffset="33608.3367">11692 11180 308 0,'0'0'7'0,"0"0"4"16,0 0-3-16,0 0 0 0,0 0 1 16,0 7 3-16,0 10 2 15,2 13 2-15,3 5-7 16,0 17-2-16,5 7 1 15,-2 12 1-15,-1 9-2 0,3 0-2 16,-3 2 0-16,1-3-2 16,-6-3-1-16,1-6-1 15,-3-4 0-15,0-6 0 16,-3-6-1-16,1-9-2 16,-4-3-2-16,1-6-5 0,3-10-7 15,0-6-6-15,-1-3-27 16,3-17-29-16,0 0-5 15</inkml:trace>
  <inkml:trace contextRef="#ctx0" brushRef="#br1" timeOffset="34190.9541">14443 11053 359 0,'0'0'6'0,"0"0"5"16,0 0 2-16,0 0-1 16,0 0 0-16,0 0 1 0,0 8 0 15,0 9 2-15,0 8-7 16,0 7-2-16,0 8-2 15,0 8 0-15,0 8 1 16,0 5-1-16,3-1-1 0,2 0 0 16,-2-6-3-16,-1 0-3 15,-2-9-5-15,3 0-12 0,-6 5-43 16,1-16-20-16</inkml:trace>
  <inkml:trace contextRef="#ctx0" brushRef="#br1" timeOffset="34972.403">11943 12118 244 0,'0'0'6'0,"0"0"1"0,0 0 2 16,4 3-1-16,-4-3 1 16,0 0 0-16,10 8-1 0,-10-8 0 15,0 0-4 1,8 12-1-16,-8-12-1 0,22 14 4 15,-2-1 1-15,10-3 2 16,7 1 0-16,7-2 1 0,11-2 2 16,13 1-2-16,2-3 0 15,4-1-3-15,8-4-2 16,5 0-1-16,3 0-2 16,2-1 0-16,2-5-1 0,-4-1 0 15,6-3 0-15,1 2-1 16,-2-4 1-16,-3 2-1 15,3-7 1-15,-8 2 0 16,-1-3-1-16,-1 1 0 0,-4-4 1 16,-3 2-1-16,-6-3 0 15,-1 2 0-15,-8 1 0 16,2-5 0-16,-6 5-1 16,-5-1 1-16,0-1-1 15,-4 1 1-15,-4-4-1 0,-8 5 1 16,2-1 0-16,-8 4 2 15,-8 3 0-15,-3 1 0 16,-6 2 0-16,-15 10-1 0,7-14 0 16,-7 14 0-16,-6-4-2 15,-4 4 0-15,10 0-3 16,-18 0-1-16,7 0-2 16,0 0-3-16,11 0-8 0,-11 10-19 15,1-5-37-15,10-5-4 16</inkml:trace>
  <inkml:trace contextRef="#ctx0" brushRef="#br1" timeOffset="36388.8583">12423 10952 146 0,'0'0'9'0,"0"0"1"0,0 0 3 16,0 0 3-16,0 0 4 16,0 0 2-16,5-13 5 15,-4 0-1-15,2-11-4 0,0-3-2 16,-1-11-1-16,-2-9-1 16,0-10-3-16,0-9-5 15,0-16-2-15,0-8-2 16,0-4-2-16,-5-5-1 15,1 1 0-15,-1 0-1 16,-3 10 0-16,-2 1 2 0,0 10-1 16,-3 8 0-16,0 2 0 15,2 5-1-15,-2 5 0 16,6 2-1-16,0 4-1 16,-1-2-1-16,5 7 1 15,1 5-2-15,2 2 0 16,0 10 1-16,0 4-2 0,0 5-2 15,0 5-3-15,0 15 1 16,0 0 0-16,0 7 0 0,0 16 0 16,0 3-1-16,0 15 2 15,2 10 4-15,4 9 3 0,1 10-1 16,0 8 0-16,3 6 0 16,3 6 0-16,-1-1-1 15,1 6 1-15,-2-6-1 16,2 2 1-16,0 0-1 15,-6-7 1-15,3 1 0 0,-3-8 0 16,1 0-1-16,-3-8-3 16,0-4-1-16,2-5-3 15,-1-9-2-15,-4-4-1 16,3-15-2-16,-3 1 0 16,-2-13 0-16,3-4 3 0,-3-5 4 15,0-11 0 1,0 0 3-16,0 0 2 0,0 0-1 15,0 0-5-15,-5 0-26 16,5 0-28-16,-7-13-3 0</inkml:trace>
  <inkml:trace contextRef="#ctx0" brushRef="#br1" timeOffset="37174.5643">13414 9069 262 0,'0'0'5'0,"0"-13"6"15,2 6 1-15,-2-3 5 0,0-2 1 16,0-1 2-16,0 1 1 15,0 3 1-15,0 9-7 16,0-11-4-16,0 11-2 0,6 15-1 16,-3 15-1-16,1 14-3 15,0 13 1-15,4 13-1 16,1 13 2-16,0 12 1 16,1 4-2-16,4 0-1 0,-1-3 0 15,3-4-2-15,-2-3 0 16,-2-1 0-16,-1-7 0 15,-2-1-1-15,-4-2 0 16,0-5 0-16,1-1 0 0,-4-9-1 16,1-2 1-16,4-7-1 15,-5-7-2-15,3-8 0 16,3-9-3-16,-5-3-1 16,-1-9-2-16,0-6-1 15,3-2 0-15,-5-10-1 16,0 8-1-16,0-8 1 0,0 0 0 15,0 0 1-15,0 0 2 16,0 0 1-16,-7 0-2 0,7 0 0 16,0 0-4-16,0 0-6 15,0 0-41-15,0 0-13 16</inkml:trace>
  <inkml:trace contextRef="#ctx0" brushRef="#br1" timeOffset="38771.711">12449 10857 249 0,'0'0'5'16,"0"0"1"-16,0 0 2 0,0 0 1 16,0 0 0-16,0 0 2 15,0 0-1-15,-5 8 0 16,5 2-2-16,0 2-3 0,0 3-2 16,0 5 1-16,0 0-3 15,5 2 2-15,1 3-1 16,1 0 0-16,-2-1 0 15,0-6-1-15,1 2 1 0,-2-3-1 16,1-3-1-16,-3-3-2 16,-2-11-2-16,3 9-2 15,-3-9 0-15,0 0-1 16,0 0 0-16,0 0-2 16,0 0-2-16,0 0-2 0,0 0-1 15,0 0 0-15,0 0-2 16,0 0-2-16,0-8 1 15,0 8 3-15,0 0 3 16,0-12 6-16,0 12 4 0,0 0 5 16,0-9 6-16,0 9 3 15,0 0 3-15,0-10-2 16,0 10 4-16,0 0-1 0,0 0 0 16,0 0-2-16,0 0-3 15,0 0-2-15,0 0-2 16,0 0-1-16,0 0-2 15,0 0-1-15,5-3-1 0,-5 3 0 16,9 0-1-16,-9 0 2 16,18 3 0-16,-6-3 0 15,1 2 2-15,2 1-1 16,0-3 2-16,2 3-2 0,3-3 1 16,-2 2-1-16,4-2 0 15,-4 0 1-15,4 0-1 16,0 0-1-16,0 0 0 15,1 0 0-15,0 0-1 16,-2 0-1-16,2 0 1 0,2 0-1 16,-5 0-1-16,4 0 1 15,-3 0 0-15,-1 0 0 16,1 0 1-16,-1 0-1 16,3 0 1-16,-2-2-1 15,0-1 0-15,2 0-1 0,-1-2 0 16,0 0 0-16,1 1 0 15,-1-1 0-15,1-1 0 16,-4 0 0-16,3-2 0 0,1 0 1 16,-3 0-2-16,0-1 1 15,0 1 0-15,3-4 0 16,-4 2-1-16,1 0 1 0,-3-1-1 16,2 0 0-16,-2 2 1 15,0 1 0-15,-2 0 0 16,-1 0 0-16,-2 1 0 15,1-3 0-15,2 3 0 16,0-1 0-16,-5 1 0 0,1 0 0 16,-2-1 1-16,-2 2-1 15,3-5 0-15,-2 2 1 16,-1-2-1-16,-2 4 1 16,0-4-1-16,-3 4 0 15,4-3 0-15,-6 10 0 16,3-15 0-16,-3 15-1 0,0-12 1 15,0 12-1-15,2-11 0 16,-2 11 0-16,0-8 0 0,0 8 0 16,0 0 0-16,0-10 0 15,0 10 0-15,0 0-1 16,0 0 0-16,0 0 0 0,0 0 0 16,0 0 1-16,0 0-1 15,0 0 0-15,0 4 0 16,0-4 0-16,-2 11-2 15,2-11-5-15,0 0-11 16,0 0-34-16,-3 10-30 0,3-10-4 16</inkml:trace>
  <inkml:trace contextRef="#ctx0" brushRef="#br1" timeOffset="38902.1348">13561 10796 346 0,'0'0'4'0,"0"0"0"15,0 0-1-15,0 0-8 16,0 0-36-16,-8 0-27 16,8 0-3-16</inkml:trace>
  <inkml:trace contextRef="#ctx0" brushRef="#br1" timeOffset="40342.8897">12244 9181 204 0,'0'0'7'15,"0"0"4"-15,-3-13 2 16,3 13 4-16,-2-17 1 16,-1 6 2-16,3-1 2 0,-3 2 1 15,3-2-5-15,0 3-2 16,0 9-4-16,11-20 0 16,-4 10-1-16,5-6-2 0,3 4 0 15,3-5-2-15,4-3 2 16,5 0-4-16,3-2 2 15,5-1-2-15,3 1 0 16,1 0-1-16,3 3-1 16,1 2 0-16,-1-1 0 0,-3 5-1 15,4 1 0-15,-3 4 0 16,-1 1 0-16,2 0 0 16,-4 1 0-16,5 5 0 0,-2-2-1 15,-1 0 1-15,1 3 0 16,-1 0-1-16,-3 0 1 15,-1 3-1-15,-3 0 0 16,-6 4 0-16,3-2 0 16,-10 4-1-16,3 1 1 0,-6-2-1 15,1 1 0-15,-2-2 0 16,-5 4 0-16,2-2 0 16,-4 2 0-16,-3-4 0 15,0 4 0-15,-3-2 1 16,1 1-1-16,-1 0 1 0,-2 2-1 15,0 1 1-15,0 1 0 16,-7 2-1-16,0 1 1 16,-6-2 0-16,-2 4 0 0,-5 1-1 15,0 0 1-15,-3 1-2 16,-7-5 1-16,4 4-1 16,-6-3 1-16,-1 2-1 0,-1-5 0 15,-4 1 0-15,-2-3 0 16,1-2 0-16,-2-3 1 15,2-2 0-15,-1 0 0 0,6 0-1 16,-7-3 1-16,4 1 0 16,2-3 0-16,-2 0 0 15,3 0 0-15,-2 0-1 16,4 2 1-16,0-2 0 16,-1 0-1-16,6 0 1 15,-1 0 0-15,3-2 0 0,4-1-1 16,0 1 1-16,2-3 0 15,6-2 0-15,-1-1 1 16,1 1-1-16,1-1 0 16,2-1 0-16,0-3 1 0,2 1-1 15,1-1 1-15,-1-1-1 16,3 3 0-16,3-4 0 16,-1 1-1-16,3 3 0 0,0-2 0 15,5 0 0-15,3-4 0 16,4 4 0-16,0-3-1 15,4 1 2-15,1-2-1 16,3 3 0-16,2-4 1 0,1 2-1 16,-1 1 0-16,3-1 0 15,-3 3-3-15,3 2-1 16,-1 1-5-16,4 3-6 16,-3-1-9-16,7-3-33 15,3 10-23-15,1-6-4 0</inkml:trace>
  <inkml:trace contextRef="#ctx0" brushRef="#br1" timeOffset="40551.8483">12965 8952 305 0,'0'0'4'0,"0"0"0"0,0 0 1 16,-11-9-7-16,11 9-29 0,0 0-30 15,-3-11-4-15</inkml:trace>
  <inkml:trace contextRef="#ctx0" brushRef="#br1" timeOffset="40710.9296">13203 8898 402 0,'0'0'3'15,"0"0"1"-15,0 0-2 0,0 0 0 16,0 0-2-16,9 0-10 16,-9 0-17-16,0 0-43 15,20 10-6-15</inkml:trace>
  <inkml:trace contextRef="#ctx0" brushRef="#br1" timeOffset="41936.669">12492 11073 274 0,'0'0'8'15,"0"0"2"-15,0 0 4 16,0 0 1-16,0 0 0 16,0 0-1-16,0 0 1 15,0 0 4-15,0 0-7 0,0 0-3 16,5 0-1-16,4 3-1 16,7-1 0-16,2 5 1 15,3 1 0-15,9-1-2 16,0 0-1-16,5 1-1 0,3-1-1 15,1 1 0-15,3-3-1 16,1-3 0-16,-1 0-1 16,3-2 1-16,-1 0-1 15,2 0 1-15,0-2-1 0,-4-3 1 16,1 0-1-16,1 0 1 16,-2-2-1-16,-4-1 1 15,-1 1-1-15,0 0 0 16,-7-3 0-16,3 0 0 15,-6 2-1-15,-2-1 0 0,-2 2-1 16,-2-4 0-16,-3 3-2 16,0 4-1-16,-6-4-3 15,-1 4-4-15,-7-7-11 0,1-3-58 16,-5 14-3-16</inkml:trace>
  <inkml:trace contextRef="#ctx0" brushRef="#br1" timeOffset="42777.4141">12547 11049 263 0,'0'0'7'15,"0"0"5"-15,0 0 2 16,0 0 2-16,-11-6 3 0,11 6 0 16,0 0 1-16,0 0 1 15,0 0-7-15,0 0-4 16,0-10-3-16,0 10-3 15,4-10-1-15,-4 10-1 16,12-15 1-16,-3 8-1 0,7-2 1 16,1-2 1-16,8 2 0 15,2-3 1-15,3-1 0 16,2 3 0-16,5-3 0 0,-2-1-2 16,5 3 0-16,-7-1-1 15,4 5 0-15,-3-1 0 16,1 1 0-16,3-3 0 15,-6 3-1-15,5 2 0 0,-2-1 1 16,-3 4-1-16,5-2 0 16,-7-2 0-16,0 3-1 15,0 0 1-15,-5 2-1 16,0 1 1-16,-5 0-1 0,-1 0 0 16,-1 0 1-16,-6 0-1 15,6 1 0-15,-6 2 0 16,-1 0 0-16,1 3 0 15,-3-4-1-15,2 2 1 16,-11-4 0-16,14 11 0 0,-14-11 0 16,10 9 0-16,-10-9 0 15,7 18 0-15,-3-8 1 16,-4-3-1-16,0 3 1 0,0 2-2 16,-4-2 1-16,3 1 0 15,-5-2-1-15,-4-1 0 16,3 1-2-16,-2-1-1 0,-4-2-1 15,-2 0-4-15,0-6-8 16,3 5-16-16,12-5-50 16,-16 6-1-16</inkml:trace>
  <inkml:trace contextRef="#ctx0" brushRef="#br1" timeOffset="43786.7483">12895 10062 209 0,'0'0'1'16,"0"0"0"-16,0 0 2 0,0 0 2 16,2 7 0-16,0 6 3 15,2 2 1-15,1 10 2 16,-2 2-1-16,6 13 0 0,-5 2 1 15,4 9-2-15,0 10-2 16,-1-3-2-16,0 5-3 16,0-5-2-16,2 5-2 15,-5-11-1-15,6 3-1 16,-5-11-3-16,1-4 1 16,3-1 2-16,-4-6 1 0,2 1 1 15,2-5 1-15,-3 4 5 16,4 2-1-16,-2-6 3 15,0 4 0-15,1-3 2 16,-4 2-2-16,5-5 0 0,-2 6 0 16,-1-2-2-16,-2-2-1 15,0 3 0-15,-3 5-1 16,3-3 0-16,-2 0 0 0,0 6 0 16,-1-4 0-16,-2 10-1 15,0-5 1-15,3 8-2 16,-3-8 1-16,2 1-1 0,0 0-2 15,1-4-2-15,-1 1-3 16,-2-9-9-16,0-1-19 16,0-7-30-16,3-1-6 15</inkml:trace>
  <inkml:trace contextRef="#ctx0" brushRef="#br1" timeOffset="44381.7774">12878 10352 188 0,'0'0'7'16,"3"25"3"-16,6 7 1 0,-2 13 4 16,4 14-1-16,1 15 4 15,8 13-1-15,-1 15 3 16,3 9-6-16,1-2-2 15,-2 0-3-15,0 0-1 16,-1-8-3-16,-3-1-2 0,-1-1-1 16,-7-9-2-16,4-9-1 15,-8-7 0-15,2-7-1 16,-2-4 0-16,-5-12 1 16,5-7-2-16,-2-9-1 0,-3-6-4 15,0-6-4-15,5-3-6 16,-5-7-11-16,0-3-8 15,0-10-10-15,0 9-19 16,0-9-2-16</inkml:trace>
  <inkml:trace contextRef="#ctx0" brushRef="#br1" timeOffset="44508.4148">13119 12085 122 0,'0'0'1'15,"0"0"-10"-15,0 13-35 0,0-13-1 16</inkml:trace>
  <inkml:trace contextRef="#ctx0" brushRef="#br1" timeOffset="53019.8906">15952 5596 283 0,'0'0'9'16,"0"0"4"-16,0 0 4 15,0-10 2-15,0 10 2 16,0-10 3-16,0 10 0 0,-7-15 0 16,7 15-6-16,-15-7-6 15,3 4-3-15,-1 6-3 16,-2 4-1-16,0 10-2 15,1 3-1-15,-2 5-1 0,6 1-1 16,1 3 0-16,5-5 1 16,4 3-1-16,6-3 0 15,8-10 1-15,5-4 0 16,6-8 0-16,2-2 0 0,3-5 1 16,0-7 0-16,0-9 0 15,-1 1 0-15,-5-1 1 16,-1-6 0-16,-7 0-1 15,-12-2-2-15,-4 5 0 0,0 2 0 16,-13 2 0-16,-4 3 0 16,-9 8 0-16,0 3 0 15,-4 6 0-15,0 9 0 16,0 8 0-16,-2-1 0 0,7 9 0 16,0 0 0-16,8 2 0 15,8 1 0-15,2-2 0 16,5-1 0-16,2-1 0 15,11-6 0-15,0 0 0 0,6-9 0 16,-1-6 0-16,7-3 0 16,0-5 0-16,1-9 0 15,1-6 0-15,0-3 0 16,-3-2 0-16,-5-2 0 16,1-2 0-16,-11 0 0 0,-4 5 0 15,-3 2 0-15,-10 5 0 16,-5 8 0-16,-7 3 0 15,-5 6 0-15,-1 6 0 0,-2 6 0 16,0 5 0-16,1 5 0 16,3-1 0-16,6 8 0 15,6-2 0-15,7-3 0 16,7 0 0-16,0 0 0 16,8-4 0-16,5-6 0 0,7-4 0 15,3-7 0-15,5-3 0 16,1-6 0-16,-4-3 0 15,5-9 0-15,-6 0 0 16,-3-6 0-16,-4 2 0 0,-7-3 0 16,-9 1 0-16,-1 3 0 15,-3 1 0-15,-13 6 0 16,-1 4 0-16,-5 5 0 0,-6 5 0 16,3 10 0-16,-5 2 0 15,3 6 0-15,1 7 0 16,5 0 0-16,1-1 0 15,8 1 0-15,1-2 0 0,11-4 0 16,0-2 0-16,9-2 0 16,5-8 0-16,6-2 0 15,1-5 0-15,5-2 0 16,1-5 0-16,3-6 0 0,-5-4 0 16,0-4 0-1,-4 1 0-15,-7-1 0 0,-4-1 0 16,-7-1 0-16,-3 3 0 15,-11 2 0-15,-3 6 0 16,-9 5 0-16,-7 7 0 16,1 2 0-16,-6 11 0 0,0 2 0 15,4 7 0-15,5 3 0 16,-1 0 0-16,6-4 0 16,9 3 0-16,5-2 0 0,7-3 0 15,0-4 0-15,12-3 0 16,4-4 0-16,5-5 0 15,3-3 0-15,9 0 0 0,-3-11 0 16,3-1 0-16,-1-3 0 16,-5-1 0-16,-4-4 0 15,-3-3 0-15,-8-2 0 16,-7 5 0-16,-5-4 0 16,-5 4 0-16,-7-1 0 0,-6 9 0 15,-2 0 0-15,-5 7 0 16,-1 3 0-16,-4 2 0 15,2 10 0-15,-3 5 0 16,7 2 0-16,-2 4 0 0,7 3 0 16,5 0 0-16,7 0 0 15,2 2 0-15,5-3 0 16,7-4 0-16,7-4 0 0,4-6 0 16,7-1 0-16,6-8 0 15,0-2 0-15,4-8 0 16,0-5 0-16,-6-2 0 15,1-6 0-15,-5 1 0 0,-5-1 0 16,-5-1 0-16,-8 0 0 16,-7 4 0-16,-2-4 0 15,-8 10 0-15,-8-1 0 16,-1 8 0-16,-6 2 0 0,-5 5 0 16,0 8 0-16,-2 1 0 15,5 6 0-15,2 5 0 16,2 2 0-16,4 3 0 15,8-3 0-15,5 1 0 0,6-2 0 16,9-3 0-16,4 0 0 16,3-6 0-16,6-9 0 15,7-3 0-15,-2-6 0 16,0-3 0-16,1-9 0 0,-4-2 0 16,-4-2 0-16,-2-3 0 15,-8-1 0-15,-6-5 0 16,-4 4 0-16,-7 3 0 0,-5-1 0 15,-6 5 0-15,-4 6 0 16,-3 2 0-16,-5 10 0 16,0 4 0-16,0 12 0 15,4 4 0-15,-4 3 0 16,7 6 0-16,5 5 0 0,4 1 0 16,12-1 0-16,2-1 0 15,4 2 0-15,11-5 0 16,5-6 0-16,7-7 0 15,1-6 0-15,2-9 0 16,4 0 0-16,-1-9 0 0,-4-4 0 16,-1-7 0-16,-3-4 0 15,-6-3 0-15,-1-1 0 16,-7-1 0-16,-4-3 0 0,-7-3 0 16,-8 2 0-16,-7 4 0 15,-3 5 0-15,-4 3 0 16,-5 6 0-16,0 5 0 0,-3 8 0 15,0 4 0-15,0 8 0 16,5 5 0-16,-1 2 0 16,5 8 0-16,6 5 0 15,2-1 0-15,8 7 0 0,3-4 0 16,2-1 0-16,11 0 0 16,1-4 0-16,10-5 0 15,2-7 0-15,1-8 0 16,5-4 0-16,2-3 0 15,-2-10 0-15,2-3 0 0,-6-3 0 16,-1-7 0-16,-8-3 0 16,-2 2 0-16,-9-3 0 15,-3 0 0-15,-6-3 0 16,-8 5 0-16,-4 3 0 0,-5 2 0 16,-2 5 0-16,-6 9 0 15,3 2 0-15,-2 8 0 16,0 5 0-16,2 11 0 0,4 2 0 15,1 2 0-15,9 7 0 16,6-1 0-16,3 1 0 16,4-3 0-16,10-1 0 15,8-4 0-15,1-7 0 0,5-6 0 16,1-7 0-16,1-3 0 16,-1-3 0-16,-2-7 0 15,-4-6 0-15,-5-4 0 16,-3-3 0-16,-3-2 0 15,-10 1 0-15,0-1 0 0,-5 3 0 16,-5 4 0-16,-5 3 0 16,-3 8 0-16,2 2 0 15,-7 5 0-15,0 10 0 16,4 2 0-16,1 5 0 0,1 7 0 16,1-3 0-16,7 1 0 15,7-2 0-15,2 0 0 16,2-7 0-16,10-4 0 15,6-4 0-15,-1-5 0 0,6-2 0 16,-3-8 0-16,1-5 0 16,-3 0 0-16,0 0 0 15,-8 1 0-15,-3-1 0 0,-2 0 0 16,-5 3 0-16,0 12 0 16,-10-14 0-16,1 13 0 15,-4 1 0-15,-2 4 0 16,0 7 0-16,0 1 0 15,2 3 0-15,4-3 0 0,1 3 0 16,4-6 0-16,1 3 0 16,3-12 0-16,0 0 0 15,0 0 0-15,10 0 0 16,-1-9 0-16,-1-3 0 0,2-3 0 16,0-2 0-16,-3 2 0 15,1-3 0-15,-5 8 0 16,-1 1 0-16,-2 9 0 0,0 0 0 15,-11-5 0-15,-1 5 0 16,3 6 0-16,-4 8 0 16,1-4 0-16,-1 2 0 15,3 1 0-15,1-6 0 0,4 2 0 16,5-9 0-16,-3 8 0 16,3-8 0-16,0 0 0 15,10-5 0-15,-3 0 0 16,6-7 0-16,-3-1 0 15,2 4 0-15,-5-6 0 16,1 1 0-16,-3 0 0 0,-5 4 0 16,0 3 0-16,0 7 0 15,-20-10 0-15,5 8 0 16,2 2 0-16,-1 2 0 0,-2 6 0 16,5 1 0-16,-1-2 0 15,3 4 0-15,4-2 0 16,5-9 0-16,0 15 0 15,0-15 0-15,14 14-7 0,2-13-81 16,2-1-2-16</inkml:trace>
  <inkml:trace contextRef="#ctx0" brushRef="#br1" timeOffset="58940.5522">14988 4149 405 0,'0'0'7'0,"0"-10"4"15,0 10 1-15,-3-9 2 16,3 9 2-16,-2-13 0 16,2 13 0-16,0 0-2 15,0 0-14-15,0 13 0 0,0 6 0 16,5 9 0-16,2 2 0 15,4 4 0-15,2 3 0 16,3 2 0-16,-4-6 0 16,4-1 0-16,-4-7 0 0,-3-3 0 15,0-5 0-15,-3-4 0 16,-6-13 0-16,0 0 0 16,0 0 0-16,-15-3 0 15,3-17 0-15,-2-7 0 0,-1-8 0 16,-3-7 0-16,-1-5 0 15,2-3 0-15,6 2 0 16,4-5 0-16,1 4 0 16,6 3 0-16,6 10 0 0,6 4 0 15,6-1 0-15,6 13 0 16,6 1 0-16,2 7 0 16,1 6 0-16,2 6 0 0,-5 11 0 15,-1 9 0-15,-7 3 0 16,-2 8 0-16,-16 2 0 15,0 0 0-15,-8 2 0 16,-12-2 0-16,-4-6 0 16,-7 0 0-16,-6-4 0 15,-1-4 0-15,1-6 0 0,-1-1 0 16,9-7 0-16,2 0 0 16,6-1 0-16,8-4 0 15,9 0 0-15,6 0 0 0,8 0 0 16,12 0 0-16,-1 6 0 15,10-4 0-15,2 5 0 16,3 1 0-16,-2 1 0 16,1 2 0-16,-2 2 0 0,0-1 0 15,-4-2 0-15,-1 2 0 16,-2-2 0-16,-8-3 0 16,-2-2 0-16,-3-2 0 15,-4-1 0-15,-13-2 0 0,10 3 0 16,-10-3 0-16,0 0 0 15,0 0 0-15,0 0 0 16,0 0 0-16,-10 2 0 16,10-2 0-16,-15 2 0 15,15-2 0-15,-22 3 0 0,12 5-21 16,10-8-69-16,-12 1-3 16</inkml:trace>
  <inkml:trace contextRef="#ctx0" brushRef="#br1" timeOffset="59800.9216">14965 4023 340 0,'0'0'10'0,"0"0"3"16,0 0 3-16,0 0 2 15,0 0 0-15,-7-10-1 16,7 10 1-16,-3 3 1 0,3 11-9 16,0 11-4-16,0 5-1 15,5 5-2-15,0 11-1 16,6 1 1-16,-2 6 0 15,4-3-2-15,-2-7 1 0,5-2-2 16,-3-5 0-16,-2-6 0 16,0-8 0-16,-3-4 0 15,-1-6 1-15,-7-12 0 0,7 13 0 16,-7-13 0-16,0-13 0 16,-5-1 1-16,-3-9-2 15,2-7 0-15,-5-7 0 16,-2-6 0-16,2-5 0 0,-2 0 0 15,4-1 0-15,1 4 0 16,3 1 0-16,1 2 0 16,4 6 0-16,4 2 0 15,4 8 0-15,6-5 0 16,4 9 0-16,-2 2 0 16,7 3 0-16,2 7 0 0,-2 6 0 15,-1 4 0-15,-2 1 0 16,-6 12 0-16,2 4 0 15,-9 6 0-15,-5-1 0 0,-2 6 0 16,0 1 0-16,-7 0 0 16,-5-3 0-16,-3-4 0 15,-2 0 0-15,-1-7 0 0,-2-1 0 16,3-4 0-16,-1-2 0 16,6-5 0-16,2 0 0 15,10-3 0-15,-10 1 0 16,10-1 0-16,0 0 0 0,10 6 0 15,3-1 0-15,6-1 0 16,6 1 0 0,2 3 0-16,8-1 0 0,-3 1 0 15,6 2 0-15,-3-1 0 16,2 1 0-16,-10-3 0 16,1 3 0-16,-3-5 0 0,-8 4 0 15,-4-8 0-15,-4 5 0 16,-9-6 0-16,10 2 0 15,-10-2 0-15,0 0 0 0,0 0 0 16,0 0 0-16,0 0 0 16,0 0 0-16,-12 7-37 15,12-7-51-15,0 0-6 0</inkml:trace>
  <inkml:trace contextRef="#ctx0" brushRef="#br1" timeOffset="68550.8009">15967 5571 271 0,'0'0'11'0,"0"0"5"16,3-12 2-16,-3 12 4 15,3-13 2-15,-3 13 3 16,0-18 0-16,0 9 1 16,-3-1-10-16,-5 2-3 0,-2 1-4 15,-2 2-2-15,-1 3-2 16,-3 2-2-16,-5 0-3 15,-1 2-2-15,-1 8 0 0,-1 4 0 16,-3 7 0-16,-1 2 0 16,3 1 0-16,2 3 0 15,4 6 0-15,6 1 0 16,4-2 0-16,9 2 0 16,0-1 0-16,9-3 0 0,11-3 0 15,6-4 0-15,3-8 0 16,1-6 0-16,7-6 0 15,3-3 0-15,0-5 0 16,-3-10 0-16,-2-3 0 16,-5-4 0-16,0 0 0 15,-3-5 0-15,-8-4 0 0,-3-3 0 16,-5 2 0-16,-8-2 0 16,0 1 0-16,-6 3 0 15,-6 1 0-15,-6 5 0 0,-4 3 0 16,-5 6 0-16,-1 3 0 15,-5 5 0-15,0 2 0 16,1 5 0-16,-1 0 0 0,-3 5 0 16,3 4 0-16,7 6 0 15,-2 2 0-15,2 6 0 16,5 4 0-16,6 3 0 0,3 2 0 16,9 0 0-16,0 3 0 15,4-5 0-15,11-3 0 16,5-2 0-16,10-8 0 15,-3-7 0-15,10-10 0 16,0 0 0-16,4-7 0 0,-6-6 0 16,-1-7 0-16,-3-1 0 15,-2-5 0-15,-6 2 0 16,-11-3 0-16,-6-3 0 16,-6-3 0-16,-4 4 0 15,-10-1 0-15,-12 2 0 0,-1 6 0 16,-5 5 0-16,-5 10 0 15,-4 7 0-15,1 5 0 16,4 7 0-16,1 7 0 0,3 5 0 16,12 5 0-16,4-5 0 15,4 1-70-15,24-3-22 16</inkml:trace>
  <inkml:trace contextRef="#ctx0" brushRef="#br1" timeOffset="73669.0374">19723 5715 315 0,'0'0'11'0,"0"-11"3"16,0 11 2-16,0-14 4 0,0 6 2 15,0-1 0-15,-2-1 1 16,0 0 0-16,2 10-8 16,-12-12-5-16,12 12-3 15,-13-6-2-15,1 6-1 0,4 3-2 16,-7 5 0-16,5 4-2 16,-3 3 0-16,1 2 0 15,5 2 0-15,-1 4 0 0,5-1 0 16,3-2 0-16,3-5 0 15,10-3 0-15,4-4 0 16,3-6 0-16,7-2 0 16,-2-5 0-16,0-7 0 15,-1-3 0-15,-1-7 0 0,-5 0 0 16,-6-6 0-16,-1 1 0 16,-11 0 0-16,0 2 0 15,-9 2 0-15,-3 4 0 16,-8 7 0-16,-6 2 0 0,0 7 0 15,-8 3 0-15,6 5 0 16,-5 5 0-16,3 2 0 16,6 3 0-16,7 5 0 0,5 0 0 15,5 5 0-15,7-1 0 16,7-1 0-16,7 0 0 16,11-4 0-16,2-4 0 15,3-5 0-15,5-6 0 0,0-4 0 16,3-9 0-16,-5-11 0 15,3 1 0-15,-10-7 0 16,-3-1 0-16,-10-5 0 16,-6-1 0-16,-7 6 0 0,-7 0 0 15,-8 6 0-15,-10 4 0 16,-6 8 0-16,0 6 0 16,-8 6 0-16,3 6 0 0,-1 9 0 15,2 5 0 1,0 1 0-16,13-1 0 0,5 4 0 15,12 3 0-15,5-3 0 16,5 0 0-16,6-1 0 16,17-7 0-16,2-5 0 15,2-4 0-15,6-7 0 16,-1-3 0-16,0-10 0 0,-2-5 0 16,0-6 0-16,-8-5 0 15,-4-1 0-15,-5-5 0 16,-6-1 0-16,-10 3 0 0,-2 1 0 15,-12 2 0-15,-4 6 0 16,-9 4 0-16,-2 7 0 16,-8 10 0-16,1 0 0 0,-3 10 0 15,1 6 0-15,5 3 0 16,1 4 0-16,10-1 0 16,5 0 0-16,9 3 0 15,6-2 0-15,11 1 0 0,6-9 0 16,8 2 0-16,7-7 0 15,0-8 0-15,5-2 0 16,-1 0 0-16,-4-9 0 16,-2-7 0-16,-8 0 0 15,-2-6 0-15,-10-3 0 16,-8 0 0-16,-2 2 0 0,-10-1 0 16,-4 0 0-16,-6 6 0 15,-5 2 0-15,-3 6 0 16,-1 8 0-16,-6 2 0 0,7 5 0 15,-1 7 0-15,4 3 0 16,3 5 0-16,6 5 0 16,9-3 0-16,5 5 0 0,4 1 0 15,10-3 0-15,6-6 0 16,7-1 0-16,7-9 0 16,1-6 0-16,4-3 0 0,-3 0 0 15,1-10 0-15,-5-7 0 16,-3-1 0-16,-9-3 0 15,-3 1 0-15,-11-5 0 16,-4 2 0-16,-7-1 0 0,-10 1 0 16,-1 8 0-16,-7 5 0 15,-2 8 0-15,-8 2 0 16,6 9 0-16,-6 8 0 16,7 4 0-16,2 4 0 15,8 0 0-15,5 0 0 16,8-3 0-16,5 0 0 0,13-5 0 15,4-4 0-15,8-7 0 16,5-6 0-16,2 0 0 16,1-9 0-16,-4-1 0 0,1-7 0 15,-7-2 0-15,-6-4 0 16,-11 0 0-16,-6-1 0 16,-4 2 0-16,-13 2 0 0,-1 3 0 15,-9 5 0-15,-3 6 0 16,-4 6 0-16,1 9 0 15,1 5 0-15,5 5 0 16,4 6 0-16,6-3 0 0,7 1 0 16,13 1-2-1,14-6-88-15,8-6-1 0</inkml:trace>
  <inkml:trace contextRef="#ctx0" brushRef="#br1" timeOffset="79369.5423">20350 3975 361 0,'0'0'9'0,"0"0"4"0,5-9 3 15,-5 9 2-15,2-11 1 16,-2 11 0-16,0-6 1 16,0 6 0-16,0 0-8 15,0 4-8-15,0 11-4 0,0 10 0 16,-2 5 0-16,2 2 0 16,0 2 0-16,0 7 0 15,0-5 0-15,0-3 0 16,2-4 0-16,1-4 0 15,-1-8 0-15,1-2 0 0,-3-4 0 16,0-11 0-16,0 0 0 16,-5 0 0-16,2-16 0 15,-4-6 0-15,0-5 0 16,-4-11 0-16,4-4 0 0,0-6 0 16,5 0 0-16,2-1 0 15,0-2 0-15,0 12 0 16,9-2 0-16,9 11 0 15,1 2 0-15,6 6 0 0,5 5 0 16,2 6 0-16,8 4 0 16,-5 7 0-16,5 5 0 15,-8 8 0-15,-4 4 0 0,-8 8 0 16,-6 1 0-16,-11 3 0 16,-3 2 0-16,-12-3 0 15,-9 1 0-15,-6-1 0 16,-5-3 0-16,-3-9 0 0,-2 4 0 15,5-5 0-15,2-7 0 16,5 2 0-16,5-6 0 16,8 2 0-16,12-6 0 0,-9 8 0 15,9-8 0 1,16 11 0-16,2-5 0 0,1 6 0 16,4-2 0-16,2 4 0 15,7 1 0-15,-3 1 0 16,4-4 0-16,-6 5 0 15,6 1 0-15,-8-4 0 0,0 4 0 16,-1-6 0-16,-6-2 0 16,-3 2 0-16,-1-4 0 15,-6-3 0-15,-8-5 0 0,15 7 0 16,-15-7 0-16,0 0 0 16,0 0 0-16,0 0 0 15,-2-9 0-15,2 9 0 16,-21-15-23-16,-4 7-65 0,11 0-3 15</inkml:trace>
  <inkml:trace contextRef="#ctx0" brushRef="#br1" timeOffset="80182.6775">20280 3943 425 0,'0'0'5'0,"0"0"0"0,0 0 1 16,0 0 0-16,0 0 1 16,0 0 1-16,-7 16 1 15,7 4 0-15,0 4-4 16,4 5-1-16,2 6 0 15,-1 5 0-15,2 2-1 0,-3-2 0 16,4 2-2-16,1-7 0 16,-7-5-1-16,3-6 0 15,0-2 1-15,-5-7-1 16,2-5 1-16,-2-10 0 0,0 0 0 16,0 0 1-16,-10-5-2 15,6-10 0-15,-5-12 0 16,1-2 0-16,-1-12 0 15,5-2 0-15,1-5 0 0,3-2 0 16,0 0 0-16,3-1 0 16,4 4 0-16,-1 4 0 15,11 6 0-15,-3 2 0 0,6 6 0 16,-1 7 0 0,4 0 0-16,5 9 0 0,-3 6 0 15,2 4 0-15,3 3 0 16,-1 10 0-16,-1 5 0 15,-3 8 0-15,-6 1 0 0,2 3 0 16,-9 4 0-16,-8 1 0 16,-6-3 0-16,-10 1 0 15,-11-2 0-15,-2-2 0 16,-9-6 0-16,-3 0 0 16,-3-8 0-16,0 0 0 0,5-1 0 15,3-4 0-15,7-5 0 16,6 1 0-16,1-1 0 15,18-2 0-15,-8 3 0 0,8-3 0 16,9 10 0-16,8-3 0 16,4 2 0-16,7 4 0 15,1 0 0-15,10-1 0 16,-2 6 0-16,2-4 0 0,-2 4 0 16,4-6 0-16,-4 3 0 15,-5-6 0-15,-7 2 0 16,0-4 0-16,-8 1 0 15,-4-5 0-15,-4-3 0 0,-9 0 0 16,0 0 0-16,0 0 0 16,0 0 0-16,0 0 0 15,-4 2-22-15,4-2-65 16,-21-2-4-16</inkml:trace>
  <inkml:trace contextRef="#ctx0" brushRef="#br1" timeOffset="80907.2668">20303 3904 375 0,'0'0'6'16,"0"0"2"-16,0 0 1 15,-10-5-1-15,10 5 0 16,0 0 0-16,-13 10 1 16,8 2 0-16,3 10-5 0,-3 6-2 15,0 9-1-15,5 2 0 16,-2 6 1-16,2 2-1 16,0 1 0-16,2-4 0 15,0 0-1-15,2-8 0 16,2-8 0-16,-4-3 0 0,-2-5 0 15,3-7 2-15,-3-13 1 16,0 10 0-16,0-10 0 16,-3-7 0-16,-5-9 1 0,4-6 0 15,-5-8 0-15,2-6-1 16,-3-5 0-16,7-5 0 0,-2 0 1 16,2-3 0-16,3 8 0 15,0-7 0-15,8 11-1 16,-1 2 1-16,11 6-4 15,-2 0 0-15,2 3 0 16,7 3 0-16,5 7 0 0,-2-2 0 16,4 6 0-16,-2 4 0 15,0 4 0 1,-3 4 0-16,-4 0 0 0,1 10 0 16,-4 4 0-16,-6 1 0 15,-3 4 0-15,-6 2 0 0,-3 4 0 16,-2-3 0-16,-9 2 0 15,-4-1 0-15,-7-3 0 16,3-2 0-16,-6-4 0 0,4-2 0 16,-6-2 0-16,4-3 0 15,5-2 0-15,3 0 0 16,3-2 0-16,10-3 0 0,-13 8 0 16,13-8 0-16,8 12 0 15,9-2 0-15,3 0-2 16,8 2 1-16,9 1 1 15,0-1-1-15,6 2-3 16,1 3-5-16,4 1-21 16,3 0-54-16,-11-4-1 0</inkml:trace>
  <inkml:trace contextRef="#ctx0" brushRef="#br1" timeOffset="93864.8407">21469 7818 315 0,'0'0'9'0,"0"0"4"15,2-12 3-15,-2 12 4 0,0-16 2 16,0 7 0-16,0 9 2 16,3-15 0-16,-3 15-7 15,0 0-5-15,0 0-2 0,0 0-3 16,-3 17-7-16,3 3 0 16,-4 2 0-16,4 10 0 15,-3 6 0 1,0-1 0-16,3 3 0 0,0-4 0 15,0-6 0-15,0 3 0 16,0-4 0 0,0-7 0-16,-3-4 0 0,1-1 0 15,0-4 0-15,-3-6 0 16,5-7 0-16,-7 12 0 0,7-12 0 16,-13 3 0-16,13-3 0 15,-8 0 0-15,8 0-33 16,0 0-54-16,-2-17-4 0</inkml:trace>
  <inkml:trace contextRef="#ctx0" brushRef="#br1" timeOffset="94441.9329">21150 7752 325 0,'0'0'7'0,"0"0"5"0,0 0 2 15,0 0 4-15,0 0 1 16,0 0 0-16,-7-8 1 15,7 8 1-15,0 0-6 0,10-8-5 16,3 8-1-16,1-3-2 16,9 3-1-16,4-1 0 15,8-2-3-15,7 3-3 16,5-2 0-16,8-1 0 0,0 0 0 16,2-3 0-1,2 2 0-15,-6-1 0 0,-3 1 0 16,-8-2 0-16,-5 4 0 15,-7-1 0-15,-8 1 0 16,-6-1 0-16,-4 3 0 0,-3 0 0 16,-9 0 0-16,8 0 0 15,-8 0 0-15,0 0 0 16,0 0 0-16,0 0 0 16,0 0 0-16,0 0 0 0,0 0 0 15,0 0 0-15,0 0 0 16,0 0 0-16,-4 8 0 15,4-8 0-15,0 0 0 0,0 0 0 16,-9 9 0-16,9-9 0 16,0 0 0-16,-12 8 0 15,12-8 0-15,0 0-11 16,-4-5-73-16,4 5-6 0</inkml:trace>
  <inkml:trace contextRef="#ctx0" brushRef="#br1" timeOffset="95442.5121">22131 7806 394 0,'0'0'6'0,"0"0"4"16,0 0 2-16,0 0 1 16,0 0 1-16,0 0-1 0,0 0 2 15,0 0 0-15,0 0-6 16,-5 18-2-16,5 8-4 16,-1 3-3-1,1 6 0-15,0 5 0 16,0 0 0-16,1-1 0 15,4 1 0-15,-3-1 0 0,0-15 0 16,0-4 0-16,-2-4 0 16,0-6 0-16,0-10 0 15,-2 10 0-15,2-10 0 16,-10-5 0-16,7-7 0 16,-2-6 0-16,1-7 0 15,-2-7 0-15,4-4 0 0,2-7 0 16,0-1 0-16,0-4 0 15,5 6 0-15,2 3 0 16,1-2 0-16,4 12 0 16,3 4 0-16,3 4 0 0,1 4 0 15,4 8 0-15,-1 5 0 16,6 4 0-16,-2 4 0 16,0 10 0-16,-3-1 0 0,1 7 0 15,-8 0 0-15,-5 5 0 16,-8 1 0-16,-3-5 0 15,-5-1 0-15,-7 2 0 0,-6-7 0 16,-9 2 0-16,2-7 0 16,-3 1 0-16,1-6 0 15,3 2 0-15,1-2 0 16,5-5 0-16,6 3 0 16,12-3 0-16,0 0 0 0,0 0 0 15,15 9 0-15,7-6 0 16,3 4 0-16,5 0 0 15,5 3 0-15,2 2 0 16,-2 1 0-16,2-2 0 16,-2 1 0-16,-7 2 0 0,2-4 0 15,-9 0 0-15,2 0 0 16,-5-3 0-16,-6-2 0 16,-12-5 0-16,13 7 0 0,-13-7 0 15,0 0 0-15,0 0 0 16,0 0 0-16,0 0 0 15,0 0 0-15,0 0 0 16,0 0 0-16,0 0 0 0,-8 0 0 16,8 0 0-16,-10 0 0 15,10 0 0-15,-14 0-19 16,14 0-72-16,-9-3-3 0</inkml:trace>
  <inkml:trace contextRef="#ctx0" brushRef="#br1" timeOffset="96275.8279">22818 7739 473 0,'0'0'4'0,"0"0"1"15,0 0 1-15,-2-10 0 0,2 10 0 16,0 0 0-16,0 0-1 15,-7 20-5-15,7-1 0 16,-3 8 0-16,3 6 0 0,0 7 0 16,3 3 0-1,-1 0 0-15,3-3 0 16,0-2 0-16,2-5 0 16,-1-5 0-16,-1-6 0 0,-5-9 0 15,4-3 0 1,-4-10 0-16,0 0 0 0,0 0 0 15,-4-16 0-15,-1-2 0 16,-1-5 0-16,1-12 0 16,0-3 0-16,3-6 0 0,0-1 0 15,2-2 0-15,2 0 0 16,5 3 0-16,0 4 0 16,6 5 0-16,-1 6 0 0,3 9 0 15,9 3 0-15,-5 5 0 16,3 7 0-16,1 5 0 15,4 0 0-15,-2 12 0 16,-5 2 0-16,0 8 0 0,-8 3 0 16,-1 6 0-16,-11-2 0 15,0 3 0-15,-13-5 0 16,-4 3 0-16,-3-7 0 16,-3-4 0-16,0-4 0 0,-1-3 0 15,1-4 0-15,6-1 0 16,2-4 0-16,2 2 0 15,1-2 0-15,12-3 0 16,-7 0 0-16,7 0 0 16,0 0 0-16,7 12 0 0,3-7 0 15,5 5 0-15,2 0 0 16,3 2 0-16,3-1 0 16,4 7 0-16,3-3 0 0,-2 1 0 15,2-1 0-15,-4-4 0 16,2 2 0-16,-4-3 0 15,2-4 0-15,-12 2 0 0,1-5 0 16,-5 2 0-16,-10-5 0 16,11 5 0-16,-11-5 0 15,0 0 0-15,0 0 0 16,0 0 0-16,0 0 0 16,0 0 0-16,0 0 0 15,0 0 0-15,0 0 0 0,0 0 0 16,0 0 0-16,0 0 0 15,-6-3 0-15,6 3 0 16,0 0 0-16,-7-18-43 16,7 18-53-16</inkml:trace>
  <inkml:trace contextRef="#ctx0" brushRef="#br1" timeOffset="101909.9431">21088 8417 235 0,'0'0'7'0,"0"0"4"15,0 0 3-15,-5-10 0 16,5 10 1-16,0 0 0 0,0 0 3 15,8-4 0-15,7 4-4 16,7 0-2-16,8 2-1 16,17 0-1-16,13-2 2 15,17 0-1-15,10 0-1 0,22-4-1 16,6-2-2-16,9-3 1 16,8-1-1-16,2-3-1 15,0 4 0-15,-2 2-1 16,-3-4-1-16,-11 5 0 0,-10 2-1 15,-11-1 0 1,-7 5-2-16,-15 0-1 0,-16 0 1 16,-14 3-1-16,-11-1 0 15,-11 1-2-15,-10-3 1 16,-13 0-2-16,-3 5 0 0,-19-3-3 16,-8 0-4-16,-13 4-2 15,-14-3-4-15,-12 1-3 16,-14-1-5-16,-9 2-2 0,-12-1 2 15,-5 1 2-15,-13 1 3 16,-5-1 3-16,5-1 5 16,-2 1 5-16,10 0 7 0,3 3 5 15,3-1 2-15,13-2 3 16,13 0 0-16,13-1 0 16,9 4 2-16,19-4-2 15,7 7 2-15,17-5 0 16,17-6-1-16,26 12 0 0,15-7 0 15,24-3 1-15,22 0 0 16,25-2 1-16,17 0-3 16,18-2-2-16,10-2 0 15,1-2-3-15,2 1 0 16,-12 2-2-16,-8 2-1 0,-25-5-1 16,-14 6 0-16,-23-3 0 15,-23 3-1-15,-16 0 0 16,-14-2-2-16,-15 2 0 0,-10 0-2 15,-7 0-4-15,-9-2-10 16,2-2-33-16,-4 4-33 16,-1 6-2-16</inkml:trace>
  <inkml:trace contextRef="#ctx0" brushRef="#br1" timeOffset="107774.6264">2610 8393 230 0,'0'0'6'0,"0"0"7"15,0 0 1-15,0 0 3 0,-12-10 1 16,12 10-1-16,0 0 2 15,0 0-2-15,0 0-6 16,0 0-3-16,0 0-2 16,-5 14-3-16,5 1-1 0,3 8 1 15,1 4 0-15,1 5 1 16,6 5 0-16,-6-2-1 16,2 5 1-16,0-1-2 0,-2 1 1 15,3-3 0-15,2-3-1 16,-8 2-1-16,3-4 1 15,3 1-1-15,-3-7 0 16,5 1 0-16,-3-2 0 0,-2-5 0 16,0 3-1-16,0-4 1 15,-2-4 1-15,-1 2-1 16,-2-2 0-16,0-3 0 16,0 1 0-16,0-3 0 15,0 0-1-15,0-10 0 0,0 10-2 16,0-10-2-16,0 0-4 15,-2 10-5 1,2-10-8-16,0 0-14 0,0 0-25 16,0 9-19-16</inkml:trace>
  <inkml:trace contextRef="#ctx0" brushRef="#br1" timeOffset="108113.2789">2757 9468 197 0,'0'0'8'0,"0"0"6"0,0 0 5 0,0 9 3 16,0-9 2-1,-3 16 1-15,3-16 2 0,0 17-1 16,0-8-5-16,0 2-6 16,0 3-5-16,3-1-3 15,-1 2-3-15,0 0 0 16,2 2-2-16,-2 1-1 16,1-4-1-16,-3 1-3 0,5 4-5 15,-5-8-9-15,4 4-23 16,6-3-36-16,-4 1-5 0</inkml:trace>
  <inkml:trace contextRef="#ctx0" brushRef="#br1" timeOffset="108276.8372">2802 9857 229 0,'0'0'5'16,"0"0"1"-16,0 0 0 0,0 0 1 15,-2 12 0-15,2-12-2 16,0 15-16-16,0-1-32 16,0-6-20-16</inkml:trace>
  <inkml:trace contextRef="#ctx0" brushRef="#br1" timeOffset="108410.4812">2832 9981 330 0,'0'0'7'15,"0"0"2"-15,0 0 0 0,-5 1 1 16,5-1 0-16,0 0-7 16,0 0-49-16,0 0-19 15</inkml:trace>
  <inkml:trace contextRef="#ctx0" brushRef="#br1" timeOffset="109893.2069">803 4285 409 0,'0'0'5'0,"0"0"3"0,-2-7 3 16,2 7 0-16,-7-18 2 15,7 6 1-15,0-2 0 16,4-7 1-16,6 4-4 0,10 1-11 16,2-2 0-16,11 2 0 15,-2 7 0-15,8 4 0 16,-8 5 0-16,4 10 0 0,-7 4 0 16,-5 10 0-16,-11 3 0 15,-10 9 0-15,-2 5 0 16,-14 7 0-16,-9-1 0 15,-7 3 0-15,-5-1 0 16,-4-2 0-16,3-5 0 0,2-7 0 16,1-5 0-16,8-10 0 15,11-8 0-15,14-12 0 16,0 0 0-16,2-5 0 16,21-9 0-16,7-3 0 15,7-3 0-15,0-1 0 0,8 0 0 16,-3 3 0-16,0 1 0 15,-6 4 0-15,-4 1 0 0,-6 10-25 16,2-1-64-16,-14 0-2 16</inkml:trace>
  <inkml:trace contextRef="#ctx0" brushRef="#br1" timeOffset="110346.9928">863 3955 379 0,'0'0'7'0,"-15"-9"2"0,0 4 1 16,-5-1 2-1,-2 6 1-15,-8 0 0 0,-5 15 0 16,-2 8 1-16,-3 17-6 16,6 12-1-16,1 13-2 15,6 12-2-15,7 4 0 0,5 8 0 16,7 2 0-16,10-4 0 15,11 0 0-15,12-9 0 16,10-10-3-16,12-11 0 16,10-10 0-16,13-14 0 0,2-13 0 15,9-16 0-15,2-8 0 16,9-19 0-16,-8-12 0 16,-2-9 0-16,-9-13 0 0,-7-9 0 15,-14-9 0-15,-8-10 0 16,-18-7 0-16,-15-5 0 15,-14-7 0-15,-22 6 0 16,-22 4 0-16,-20 15 0 16,-16 17 0-16,-16 17 0 0,-15 25 0 15,-6 20 0-15,-6 33 0 16,6 18 0-16,9 19 0 16,9 10 0-16,30 13 0 15,15 16-44-15,34-9-47 16,23-1-2-16</inkml:trace>
  <inkml:trace contextRef="#ctx0" brushRef="#br1" timeOffset="116158.0131">923 9000 344 0,'0'0'7'0,"0"0"5"16,-3-7 4-16,3 7 2 16,-2-12 1-16,2 12 1 15,-8-17 1-15,8 17 0 0,-3-9-7 16,3 9-4-16,0 8-1 15,0 10-9-15,0 3 0 16,3 9 0-16,0 9 0 16,2 4 0-16,0 3 0 15,2 2 0-15,0 4 0 0,-1-7 0 16,1-6 0-16,-3-1 0 16,2-4 0-16,-4-7 0 15,0-1 0-15,1-6 0 16,-3-2 0-16,2-6 0 15,-2-12 0-15,0 11 0 0,0-11 0 16,-2-5-2-16,-3-7-36 16,-13-8-52-16,14-1-2 0</inkml:trace>
  <inkml:trace contextRef="#ctx0" brushRef="#br1" timeOffset="117063.289">612 9138 308 0,'0'0'6'16,"0"0"7"-16,-10-2 1 16,10 2 3-16,-10 0 3 0,10 0 1 15,0 0 0-15,-10-5 0 16,10 5-4-16,8-15-4 0,6 3-3 15,11-6-1-15,5-7-1 16,9-2-2-16,6-5 1 16,8 0-7-16,-1-3 0 15,2 6 0-15,-3-1 0 16,-7 5 0-16,1 2 0 0,-10 9 0 16,-3-1 0-16,-9 5 0 15,-4 3 0-15,-5 2 0 16,-4 2 0-16,-10 3 0 15,0 0 0-15,0 0 0 0,-16 12 0 16,-4 1 0-16,-5 4 0 16,-7 3 0-16,-8 2 0 15,-5 6 0-15,-2-1 0 16,-3 3 0-16,0 0 0 16,-2-3 0-16,-3 2 0 0,5-7 0 15,4 4 0-15,1-6 0 16,8-6 0-16,7 1 0 15,5-5 0-15,8-8 0 0,9 0 0 16,8-2 0-16,8-9 0 16,11-4 0-16,13-8 0 15,6-5 0-15,11-4 0 0,9 1 0 16,-4-5 0-16,9 0 0 16,-8 0 0-16,-3 5 0 15,-5 1 0-15,-10 6 0 16,-7 7 0-16,-8 3 0 15,-6 0 0-15,-16 12 0 0,0 0 0 16,0 0 0-16,0 12 0 16,-13 0 0-16,-4 0-9 15,-1 5-7-15,-2 1-5 16,1 0-6-16,3-6-2 0,2 3-2 16,3-8 2-16,1-2 5 15,10-5 6-15,0 0 10 16,0 0 11-16,-7 0 9 15,7 0 8-15,0 0 3 0,0-7 1 16,0 7 0-16,0 0-3 16,0 5-3-16,-2 9-4 0,2 11-4 15,0 8-3-15,0 6-2 16,2 9-1-16,2 3 0 16,4 4-1-16,3-3-1 15,0 3 0-15,2-6-1 16,-2-5 1-16,1-4-1 15,-5-3-1-15,1-4 0 0,-1-7-1 16,-2-5-2-16,-5-4-1 16,0-2-3-16,0-15-4 15,0 0-6-15,0 0-10 16,-5-20-50-16,0 5-7 16</inkml:trace>
  <inkml:trace contextRef="#ctx0" brushRef="#br1" timeOffset="117312.8275">619 9109 310 0,'0'0'6'0,"0"0"2"0,-4-10 1 16,4 10 0-16,7-17 1 15,13 2 0-15,6-8-7 16,22-16-62-16,12 12-11 16</inkml:trace>
  <inkml:trace contextRef="#ctx0" brushRef="#br1" timeOffset="120705.8542">2720 6842 351 0,'0'0'7'0,"0"0"5"16,0 0 2-16,-10-13 2 15,10 13 0-15,-10-12 3 16,5 5 0-16,-2-3 1 15,-1 0-5-15,8 10-4 16,-10-16-2-16,10 16-7 16,-10-6-2-16,10 6 0 0,-7 0 0 15,7 0 0-15,-13 10 0 16,6 0 0-16,2 5 0 16,0-3 0-16,5 5 0 0,0-3 0 15,0 1 0-15,10-5 0 16,0-4 0-16,5-5 0 15,0-1 0-15,2-7 0 16,-2-3 0-16,-3-2 0 0,3-5 0 16,-7 0 0-16,-3-3 0 15,-5-3 0-15,0 4 0 16,-10 1 0-16,0 1 0 0,-7 7 0 16,-3 5 0-16,-5 5 0 15,2 3 0-15,1 9 0 16,0 8 0-16,4-1 0 15,1 7 0-15,6 1 0 16,7 0 0-16,4-3 0 16,4-1 0-16,9-5 0 0,2-1 0 15,5-8 0-15,5-3 0 16,0-6 0-16,0-7 0 16,4-6 0-16,-6-5 0 0,-3-4 0 15,-4-3 0-15,-6-2 0 16,-2-3 0-16,-8 0 0 15,-4 3 0-15,-10 3 0 16,0 7 0-16,-8 2 0 0,-6 6 0 16,1 9 0-16,-3 11 0 15,0 8 0-15,6 6 0 16,-1 4 0-16,4 2 0 16,5 4 0-16,10-6 0 15,6 0 0-15,3-3 0 0,6-6 0 16,15-3 0-16,-3-8 0 15,7-3 0-15,4-9 0 16,-2-7 0-16,5-9 0 0,-6-1 0 16,-1-6 0-16,-4-3 0 15,-5 0 0-15,-12-3 0 16,-3 1 0-16,-6 2 0 16,-10 7 0-16,-8 2 0 0,-3 4 0 15,-6 10 0-15,-1 3 0 16,-2 7 0-16,-1 10 0 15,6 6 0-15,2 2 0 16,3 2 0-16,4 5 0 0,10 0 0 16,4-3 0-16,4-3 0 15,10-1 0-15,8-4 0 16,1-8 0-16,8-5 0 16,3-5 0-16,0-5 0 0,5-8 0 15,-5-2 0-15,-4-5 0 16,-6-2 0-16,-2-3 0 15,-7 1 0-15,-9-2 0 16,-4-1 0-16,-14 5 0 0,-7 5 0 16,-3 2 0-16,-4 7 0 15,-5 8 0-15,0 2 0 16,-2 14 0-16,5 6 0 16,2 3 0-16,4 2 0 0,10 3 0 15,2 2 0-15,10-2 0 16,4-4 0-16,10 0 0 15,8-3 0-15,7-7 0 16,2-6 0-16,5-5 0 0,3-5 0 16,0-9 0-16,-3-4 0 15,-1-4 0-15,-5-6 0 16,-6 1 0-16,-6-3 0 16,-8-2 0-16,-6 0 0 15,-6 0 0-15,-8 1 0 0,-12 2 0 16,0 5 0-16,-6 4 0 15,-1 7 0-15,-4 8 0 16,2 5 0-16,0 13 0 0,2 4 0 16,9 7 0-16,2 1 0 15,7 2 0-15,5 1 0 0,10-4 0 16,7-7 0-16,21-4-68 16,4-8-24-16</inkml:trace>
  <inkml:trace contextRef="#ctx0" brushRef="#br1" timeOffset="125906.6201">1410 5649 356 0,'0'0'7'0,"0"0"5"15,0 0 2-15,-10-14 2 16,10 14 0-16,-10-10 2 15,10 10 0-15,-12-9-1 0,12 9-6 16,-10 0-3-16,10 0-3 16,0 16-2-16,5 2-1 15,0 7 0-15,4 0-1 0,2 7 0 16,1 1 1-16,2-4 0 16,-3 1-2-16,0-5 0 15,0-5 0-15,-3-3 0 0,-1-5 0 16,-7-12 0-16,10 18 0 15,-10-18 0-15,0 0 0 16,0 0 0-16,0-11 0 16,-6-11 0-16,0-5 0 15,-4-10 0-15,-4-8 0 0,4-2 0 16,-2-5 0-16,-2-3 0 16,2 6 0-16,4-3 0 15,3 10 0-15,5 0 0 16,0 7 0-16,9 1 0 0,3 4 0 15,9 5 0-15,1 2 0 16,1 9 0-16,7 6 0 16,-5 6 0-16,2 4 0 15,-3 11 0-15,-1 7 0 16,-5 4 0-16,-6 6 0 16,-7 5 0-16,-5 0 0 0,-5 4 0 15,-12-2 0-15,-3 6 0 16,-8-7 0-16,1-1 0 15,-1-2 0-15,3-9 0 0,4-4 0 16,2-6 0-16,9-1 0 16,10-13 0-16,-12 4 0 15,12-4 0-15,12-4 0 0,4-4 0 16,6 1 0-16,8 0 0 16,0-3 0-16,7 3 0 15,4 2 0-15,0 2 0 0,-1 3 0 16,-3 0 0-16,3 5 0 15,-7 2 0-15,-3 3 0 16,-5 0 0-16,-1 0 0 16,-8-1 0-16,-3-1 0 15,1 1 0-15,-14-9 0 0,12 9 0 16,-12-9 0-16,0 0 0 16,0 0 0-16,0 0 0 15,0 0 0-15,0 0 0 16,-9 3 0-16,9-3 0 15,-17 0 0-15,17 0 0 16,-16 0 0-16,16 0 0 0,-13-3 0 16,-4 3-70-16,17 0-24 15</inkml:trace>
  <inkml:trace contextRef="#ctx0" brushRef="#br1" timeOffset="130243.6259">6780 5308 231 0,'0'0'7'0,"0"0"2"0,-11-5 3 15,11 5 3-15,-12-4 3 16,0 4 1-16,1 0 3 16,2-3 0-16,-1 3-2 15,-3 0-3-15,6 3-3 0,7-3-2 16,-12 7-1-16,12-7-2 16,0 0 1-16,12 0-2 15,10-7 0-15,11-6-1 16,11-4 2-16,6-3-1 0,12-7 0 15,8-3-1-15,2-2-2 16,7 0-2-16,-1-1-3 16,-4 1 0-16,-1 5 0 0,-7 2 0 15,-1 2 0-15,-5 4 0 16,-5 4 0-16,-11 3 0 16,-7 2 0-16,-7 0 0 15,-5 5 0-15,-8 1 0 16,-7 4 0-16,-10 0 0 15,0 0 0-15,0 0 0 0,-10 4 0 16,-11 4 0-16,-5 7 0 16,-11-3 0-16,-5 7 0 15,-13 4 0-15,-5 1 0 0,-7 4 0 16,-3 4 0-16,-4-1 0 16,-1 2 0-16,1 2 0 15,2-3 0-15,4-2 0 0,5-3 0 16,10-5 0-16,8 1 0 15,3-8 0-15,12 0 0 16,5-7 0-16,9-1 0 16,7-2 0-16,9-5 0 0,-10 0 0 15,10 0 0-15,8-5 0 16,3-2 0-16,10-6 0 16,9-3 0-16,4-4 0 15,12-4 0-15,4 0 0 16,10-9 0-16,5 1 0 0,3-2 0 15,4-1 0-15,0 2 0 16,0 4 0-16,-5 2 0 16,-5 2 0-16,-2 7 0 15,-16 1 0-15,-1 5 0 0,-13 4 0 16,-5 4 0-16,-8 1 0 16,-11 1 0-16,-6 2 0 15,0 0 0-15,0 0 0 16,-1 5-3-16,1-5-37 0,-10 9-49 15,3-6-1-15</inkml:trace>
  <inkml:trace contextRef="#ctx0" brushRef="#br1" timeOffset="130703.907">7480 4860 369 0,'0'0'6'0,"0"0"3"16,-10 0 3-16,10 0 1 0,-11-3 1 16,11 3 1-16,-6 0 0 15,6 0 0-15,0 0-4 0,0 0-3 16,0 0-2-16,10 0-1 16,7 3 0-16,3 0-1 15,7-1 0-15,3-2-4 16,6 2 0-16,-2-2 0 0,3 0 0 15,-2-2 0-15,-5-3 0 16,-5 2 0-16,-9 1 0 16,3 2 0-16,-10 0 0 15,-9 0 0-15,8 5 0 16,-8-5 0-16,-6 20 0 0,-3-4 0 16,-5 8 0-16,-4-2 0 15,-5 7 0-15,-4-1 0 16,-2 2 0-16,4-1 0 15,2 1 0-15,-2-6 0 16,7 0 0-16,4-7 0 0,4-3 0 16,2-2 0-16,6-4 0 15,2-8 0-15,0 12 0 16,0-12 0-16,8 0-3 0,4 0-36 16,0-3-49-16,-1-1-3 15</inkml:trace>
  <inkml:trace contextRef="#ctx0" brushRef="#br1" timeOffset="131759.7796">6874 5172 352 0,'0'0'7'16,"0"0"3"-16,0-10 2 15,0 10 3-15,5-12 0 16,-5 12 1-16,7-12 2 0,-7 12-1 16,1-10-5-16,-1 10-4 15,0 0-2-15,0 8-2 16,-6 4-1-16,-3 7-1 16,-4 6-1-16,-4 2-1 0,-1 3 1 15,1 0 0-15,-3-1-1 16,-1-1 2-16,5-6 0 15,0-5 0-15,7-4 1 16,-1-6-1-16,10-7-2 0,-9 8 0 16,9-8 0-16,0-8 0 15,7-4 0-15,5-3 0 16,-3-3 0-16,7-3 0 16,0-2 0-16,5-2 0 0,-1 3 0 15,-3 0 0-15,3 4 0 16,-5 3 0-16,-2 3 0 15,-1 2 0-15,-12 10 0 0,15-10 0 16,-15 10 0-16,0 0 0 16,7-2 0-16,-7 2 0 15,0 0 0-15,0 0 0 16,0 0 0-16,-7 5 0 16,7-5 0-16,-18 17 0 15,6-5 0-15,-6 6 0 16,1-3 0-16,-3 2 0 0,0-2 0 15,3 0 0-15,2-3 0 16,3 0 0-16,1-7 0 0,11-5 0 16,-7 5 0-16,7-5 0 15,0-5 0-15,7-5 0 16,6-5 0-16,1-2 0 0,2-2 0 16,1-4 0-16,3 1 0 15,-2-1 0-15,-4 4 0 16,-1 2 0-16,-3 5 0 15,-5 1 0-15,-5 11 0 16,7-13 0-16,-7 13 0 0,0 0 0 16,0 0 0-16,-7 13 0 15,-3 0 0-15,0 2 0 16,-5 4 0-16,-3 4 0 16,-1 4 0-16,-1-4 0 0,2-2 0 15,-1-3 0-15,3-2 0 16,4-3 0-16,3-6 0 15,9-7 0-15,-13 11 0 16,13-11 0-16,0 0 0 0,0 0 0 16,0 0 0-16,0 0 0 15,15 5 0-15,0-3 0 16,5 3 0-16,5 1 0 0,5-2 0 16,2 4 0-16,-2-1 0 15,2 0 0-15,0 3 0 16,-2-3 0-16,-3 4 0 15,-5-5-12-15,-11 6-74 16,8 0-1-16</inkml:trace>
  <inkml:trace contextRef="#ctx0" brushRef="#br1" timeOffset="133888.0979">5934 4109 342 0,'0'0'9'0,"5"-9"5"0,-5 9 5 15,4-15 0-15,-1 7 1 16,3 1 1-16,-4-4 1 16,1 4 0-16,-3 7-9 15,0 0-5-15,7 3-6 0,-2 15-2 16,-1 1 0-16,1 6 0 16,-1 7 0-16,-4 2 0 15,0 4 0-15,0-1 0 16,-6-2 0-16,-4-5 0 15,6-3 0-15,-6-6 0 16,4 0 0-16,1-6 0 0,1-5 0 16,4-10 0-16,-5 12 0 15,5-12 0-15,0 0 0 16,9-2 0-16,7-8 0 0,-2 0 0 16,9-3 0-16,7-2 0 15,2-2 0-15,6-6 0 16,9 4 0-16,-5-3 0 0,0 2 0 15,0 2 0-15,-5 4 0 16,-7-1 0-16,-2 8 0 16,-10-1 0-16,-6 3 0 15,-5 3 0-15,-7 2 0 0,0 0 0 16,0 0 0 0,0 0 0-16,0 0 0 0,-10 4 0 15,3-1 0-15,-6 2 0 16,-2 0 0-16,0 4 0 15,-12-3-20-15,10 1-72 0,-8 3-3 16</inkml:trace>
  <inkml:trace contextRef="#ctx0" brushRef="#br1" timeOffset="134441.3824">6024 3971 326 0,'0'0'8'15,"0"0"5"-15,-3-12 2 16,3 12 4-16,-2-13 1 16,2 13 0-16,-5-12 0 0,5 12-1 15,0 0-6-15,-10 12-5 16,5 5-2-16,0 11-3 15,3 6-1-15,-3 4 0 16,0-1 1-16,1 2-1 0,2 2-1 16,-3-5 0-16,0-4 1 15,3-2-1-15,-3-3 0 16,3-4 0-16,-3-6 0 16,-1-5 0-16,1 1 0 0,3-4 1 15,2-9-2-15,0 0 0 16,-5 9 0-16,5-9 0 15,0 0 0-15,5-6 0 0,8-2 0 16,-1-2 0-16,11-2 0 16,2-3 0-16,7-2 0 15,7-3 0-15,2 0 0 16,3 0 0-16,0 3 0 16,-4 0 0-16,0 4 0 0,-7 1 0 15,-6 3 0-15,-5 0 0 16,-9 7 0-16,-5 1 0 15,-8 1 0-15,0 0 0 16,0 0 0-16,0 0 0 16,0 0 0-16,0 0 0 0,0 3 0 15,0-3 0-15,-6 13 0 16,6-13-58-16,0 17-35 16</inkml:trace>
  <inkml:trace contextRef="#ctx0" brushRef="#br1" timeOffset="137784.692">8221 7986 389 0,'0'0'7'0,"0"0"3"15,0 0 3-15,0-9 1 16,0 9 0-16,0 0 1 16,0 0 0-16,0 0 1 0,0 0-6 15,5 6-2-15,-5 11-8 16,0 9 0-16,0 4 0 15,0 2 0-15,0 5 0 16,3 6 0-16,-3-4 0 0,3-1 0 16,-3 0 0-16,1-6 0 15,2 2 0-15,-3-7 0 16,0-6 0-16,0-1 0 16,-3-2 0-16,2-9 0 15,-2 1 0-15,3-10 0 0,-3 11 0 16,3-11 0-16,0 0 0 15,-12 0 0-15,12 0 0 16,-11-11-3-16,-1-3-42 16,5 4-44-16,2-5 0 0</inkml:trace>
  <inkml:trace contextRef="#ctx0" brushRef="#br1" timeOffset="138352.7317">7921 8058 346 0,'0'0'6'0,"0"0"3"15,-11-9 4-15,11 9 2 16,-12-5 0-16,12 5 2 0,-10-3 0 16,10 3 1-16,0 0-4 15,0 0-3-15,0-9-3 16,13 3 0-16,7-2-1 16,10 1 0-16,9-4-7 15,6 2 0-15,5-3 0 16,5 0 0-16,-3 2 0 15,2-2 0-15,-2 1 0 16,-5 1 0-16,-6 3 0 0,-7 1 0 16,-6 5 0-16,-3-5 0 15,-8 4 0-15,-4 2 0 16,-4 0 0-16,-9 0 0 0,0 0 0 16,7 0 0-16,-7 0 0 15,0 0 0-15,0 0 0 0,0 0 0 16,0 0 0-16,0 0 0 15,0 0 0-15,0 0 0 16,0 0 0-16,0 0 0 16,0 0 0-16,0 0 0 15,0 0 0-15,0 0 0 16,0 0 0-16,0 0 0 16,0 0 0-16,0 0 0 15,13 2-24-15,-13-2-65 16,10 10-3-16</inkml:trace>
  <inkml:trace contextRef="#ctx0" brushRef="#br1" timeOffset="139322.2587">8818 7989 380 0,'0'0'8'15,"0"0"2"-15,0 0 2 0,0 0 0 16,0 0 0-16,0 0 1 16,0 0 0-16,-10 10 1 15,7 2-6-15,3 5-3 0,-5 6-2 16,5 4 1-16,0-1-1 15,0 8 0-15,0 0 0 16,0-4-1-16,0-3 0 16,2 1-1-16,1-6 2 0,0-5-3 15,0 0 0-15,-1-7 0 16,-2-1 0-16,0-9 0 16,0 0 0-16,0 0 0 15,0 0 0-15,0 0 0 16,-2-14 0-16,-4-5 0 15,6-8 0-15,-3-5 0 16,3-6 0-16,0-2 0 0,3-4 0 16,3 1 0-16,1 1 0 15,3 5 0-15,0 2 0 0,2 6 0 16,6 4 0-16,-1 5 0 16,3 3 0-16,3 3 0 15,-2 8 0-15,7 1 0 0,-3 5 0 16,-1 5 0-16,-5 5 0 15,0 7 0 1,-4 5 0-16,-5 1 0 0,-5 2 0 16,-5 0 0-16,-8-3 0 15,-7-1 0-15,-4-3 0 16,-4-2 0-16,-2-4 0 16,-2-2 0-16,2-3 0 0,5 0 0 15,3-4 0 1,5-3 0-16,1 2 0 0,11-2 0 15,0 0 0-15,0 0 0 16,13 10 0-16,1-6 0 16,7 4 0-16,-1 2 0 0,10-2 0 15,-5 7 0-15,5-3 0 16,-1 3 0-16,-2 0 0 16,-2 0 0-16,0 2 0 15,-2-7 0-15,-6 3 0 16,-2-3 0-16,-5-2 0 0,-1-4 0 15,-9-4 0-15,12 8 0 16,-12-8 0-16,0 0 0 16,0 0 0-16,0 0 0 0,0 0 0 15,0 0 0-15,8 9 0 16,-8-9-20-16,0 0-67 16,0 0-4-16</inkml:trace>
  <inkml:trace contextRef="#ctx0" brushRef="#br1" timeOffset="139893.9529">9452 7868 433 0,'0'0'5'0,"0"0"2"0,0 0 1 16,0 0 1-16,0 0 0 16,5-3 0-16,-5 3 0 15,0 0 0-15,7 10-4 0,-2 7-1 16,-5 2 0 0,2 10-4-16,-2-2 0 15,0 6 0-15,-2 5 0 16,-3-1 0-16,-5-2 0 0,1-7 0 15,-4-1 0 1,1-3 0-16,1-5 0 0,1-3 0 16,3-4 0-16,7-12 0 15,-9 13 0-15,9-13 0 0,0 0 0 16,0 0 0-16,9 0 0 16,6 0 0-16,5-7 0 15,5 1 0-15,0-1 0 0,5 0 0 16,1-1 0-16,-1 1 0 15,0 2 0-15,-5 0 0 16,0 3 0-16,-5 2 0 16,-5-3 0-16,-5 3 0 0,-3 0 0 15,-7 0 0-15,0 0 0 16,0 0 0-16,0 0 0 16,0 0 0-16,0 0 0 15,0 0 0-15,0 0 0 0,3 5 0 16,-3-5 0-1,0 0 0-15,0 11 0 16,-5 5-48-16,5-16-43 0,0 0-2 16</inkml:trace>
  <inkml:trace contextRef="#ctx0" brushRef="#br1" timeOffset="140237.8284">9740 7649 476 0,'0'0'2'0,"0"0"1"16,0 0 0-16,13 0 0 15,-1 11 2-15,8-1 0 16,4 9 1-16,5 6 2 15,5 13-8-15,8 16 0 16,-2 5 0 0,-5 8 0-16,-5 0 0 15,-8 5 0-15,-9-3 0 0,-13 2 0 16,-9-3 0-16,-16-19 0 16,-12 1 0-16,0-4 0 15,-13-5 0-15,3 1 0 0,-7-13 0 16,1 1-91-16,2-7-3 15</inkml:trace>
  <inkml:trace contextRef="#ctx0" brushRef="#br1" timeOffset="140834.1906">7975 7746 402 0,'0'0'5'0,"0"0"2"0,0 0 2 16,-5-13-1-16,5 13 2 15,-14 0-1-15,-4 6 1 0,-2 8 1 16,-2 6-4-16,-5 17 0 16,-1 13-1-1,1 4 1-15,-1 13 1 16,6 3-3-16,5 7-5 0,6 2 0 15,5 0 0-15,10-9 0 16,6-4 0-16,10-3 0 16,9-8 0-16,12-4 0 0,15-7 0 15,5-6 0-15,15-6 0 16,7-10 0-16,14-10-24 16,-1 5-66-16,1-3-3 15</inkml:trace>
  <inkml:trace contextRef="#ctx0" brushRef="#br1" timeOffset="150259.9778">455 12527 373 0,'0'0'7'0,"0"0"5"0,0 0 0 15,0 0 1-15,-3-9 1 16,3 9-1-16,3-15 2 16,7 4 0-16,5 2-7 0,3-4-3 15,4 3-2-15,2 3-1 16,4 0 1-16,2 2-2 16,-3 5 1-16,-4 0-1 15,-3 5-1-15,-9 4 1 0,-1 6 0 16,-10 2-1-16,0 5 1 15,-7 2 0-15,-7-3-1 16,-5 1 1-16,6-2-1 16,-5-3 1-16,2-4-1 0,3-2 0 15,13-11-1-15,-11 9 1 16,11-9 1-16,8 3-1 16,6-3 0-16,4 2 0 15,7 1 0-15,-4 1 0 16,7-1 0-16,-1 4 0 15,1 1 0-15,-3-1 0 0,-5 6 0 16,-8 2 0-16,-5 0 1 16,-4 5-1-16,-8-4 2 15,-10 4-1-15,-7 2 1 16,-11-1-2-16,1-4 0 0,-7-2 0 16,-6-3 0-16,-2-5 0 15,9-2 0-15,1-2 0 16,0-3 0-16,9-3-8 0,3-6-7 15,16-4-31-15,1-1-42 16,8-4 0-16</inkml:trace>
  <inkml:trace contextRef="#ctx0" brushRef="#br1" timeOffset="150768.0463">577 12116 362 0,'0'0'6'0,"-12"-7"1"15,4 4 2-15,-7 1 1 16,-7 2 1-16,-3 5 0 16,-9 7 1-16,-7 10 1 0,-3 13-4 15,-4 12-2-15,-3 12 0 16,3 8-1-16,0 11-2 0,8 2 0 15,6 4 0-15,12 1 0 16,10-1-1-16,12-7-1 16,7-7-1-16,13-8 1 15,17-7 0-15,5-11 0 0,13-10 1 16,12-8-1-16,4-12 0 16,5-7 1-16,6-7 0 15,3-12-3-15,-7-11 0 16,-2-6 0-16,-7-8 0 15,-5-5 0-15,-6-11 0 0,-8-6 0 16,-13-5 0-16,-10-8 0 16,-12-5 0-16,-9-2 0 15,-12 2 0-15,-18-2 0 16,-12 7 0-16,-15 8 0 0,-9 12 0 16,-13 14 0-16,-3 11 0 15,-7 17 0-15,-1 10 0 16,-6 18 0-16,6 14 0 15,7 8 0-15,10 19 0 0,7-2-25 16,17 12-61-16,12 6-4 16</inkml:trace>
  <inkml:trace contextRef="#ctx0" brushRef="#br1" timeOffset="160582.2383">3078 15628 96 0,'0'0'8'15,"0"0"5"-15,0 0 4 0,0 0 3 16,0 0 4-16,4-9 1 15,-4 9 1-15,0 0 0 16,0 0-8-16,0 0-5 16,0 0-6-16,0 0-1 15,0 0-5-15,0 9-1 0,0 1-2 16,0 3 1-16,0 7 0 16,3 0 2-16,2 1-1 15,-3 5 0-15,4-2 0 16,-1 1-1-16,2 0 0 0,-5-3-2 15,6 3-3-15,-6-7-1 16,3 4-3-16,-2-5-3 16,0 0-5-16,-1-5-4 0,1 4 1 15,-3-7-2 1,0 4 2-16,2 2 1 16,0-5 4-16,-2 7 2 0,0-10 6 15,0 8 3-15,0-7 2 16,0 7 2-16,0-15 0 15,0 12 1-15,0-12 0 0,0 10 0 16,0-10 0-16,0 10 0 16,0-10 1-16,0 11 0 15,0-11-1-15,0 14 2 0,0-14-6 16,5 14-5-16,-5-14-7 16,8 16-7-16,-8-16-12 15</inkml:trace>
  <inkml:trace contextRef="#ctx0" brushRef="#br1" timeOffset="160765.2707">3207 16340 63 0,'0'0'1'0,"0"0"0"15,-5 7 1-15,5-7 0 16,-2 11 0-16,2-2 1 15,-3 1-6-15,3 3-10 16,8-1-12-16</inkml:trace>
  <inkml:trace contextRef="#ctx0" brushRef="#br1" timeOffset="160965.3554">3257 16661 75 0,'0'0'1'0,"0"0"0"0,0 0 0 15,2 11 2 1,-2-11-1-16,3 10-1 0,-3-1-4 16,0-1-8-16,1 4-5 15,-1 0-9-15</inkml:trace>
  <inkml:trace contextRef="#ctx0" brushRef="#br1" timeOffset="161197.8256">3271 16972 83 0,'0'0'6'0,"0"0"2"16,0 12 6-16,0-12 2 15,0 18 0-15,0-6 3 16,0 3 0-16,0-1 1 0,0 1-6 15,0-3-2-15,2 4-5 16,-2-4-1-16,0 1-3 16,3-4-1-16,-3 3-1 15,0-2-4-15,4 2-9 16,-4-1-15-16,0-11-26 16,0 21-8-16</inkml:trace>
  <inkml:trace contextRef="#ctx0" brushRef="#br1" timeOffset="161917.9539">3098 15745 107 0,'0'0'4'0,"0"17"2"0,3 8 1 15,-1 0 0-15,7 17 3 16,-6 8-2-16,9 9 0 16,-1 10 0-16,1 1-4 0,-2 2-2 15,5-3-2-15,3-2 1 16,-4-2-2-16,4-11 0 15,-6 6-2-15,6-9 3 0,-10 2 0 16,9-5 2-16,-10 1-1 16,-1-6-1-16,0 0 1 15,-2 1 0-15,2-7 3 16,-6-2-4-16,3-3 1 0,-3 0 0 16,0-1 1-16,0-4-1 15,0 0 0-15,-3-6 1 16,-3 8 0-16,4-8-1 15,0 4 0-15,0-5 0 16,2-8-2-16,-4 3-2 0,4-2-6 16,-1 2-15-16,-2 2-22 15,3-2-9-15</inkml:trace>
  <inkml:trace contextRef="#ctx0" brushRef="#br1" timeOffset="164716.0104">5119 16248 381 0,'0'0'7'0,"0"0"1"0,0 0 3 16,0 0 1-16,0 0 2 16,0 0-1-16,5 3 3 15,-5-3 0-15,2 22-4 16,0-2-2-16,0 7-3 16,2 2-3-16,1 9-4 0,0 1 0 15,0 9 0-15,-1-4 0 16,1-2 0-16,1 0 0 15,1-3 0-15,-2-1 0 16,-3-8 0-16,0 2 0 0,-2-10 0 16,0-2 0-16,0-2 0 15,0-8 0-15,0-10 0 16,0 14 0-16,0-14 0 16,0 0 0-16,-2-5-30 15,-2-7-59-15,1-2-2 16</inkml:trace>
  <inkml:trace contextRef="#ctx0" brushRef="#br1" timeOffset="165249.8314">4879 16397 371 0,'0'0'5'15,"0"0"4"-15,0 0 1 16,-10-6 3-16,10 6 1 16,0 0 0-16,-6-9 1 15,6 9 1-15,2-15-3 0,8 6-2 16,13-8-2-16,4 1-2 16,10-4-3-16,5 1-4 15,6-6 0-15,7 0 0 16,-4 2 0-16,-1 1 0 0,-2 2 0 15,-4 2 0-15,-9 4 0 16,-5 2 0-16,-8 4 0 16,-8 1 0-16,0 1 0 0,-14 6 0 15,9-2 0-15,-9 2 0 16,0 0 0-16,-12 8 0 16,-3 1 0-16,-4 3 0 0,-6 2 0 15,-5 2 0-15,-7 5 0 16,-6 6 0-16,-1-5 0 15,1 2 0-15,-4 0 0 16,7-5 0-16,0 1 0 16,8-6 0-16,7-3 0 0,8-7 0 15,4 2 0-15,13-6 0 16,0 0 0 0,5-10 0-16,13-3 0 0,9-2 0 15,8-4 0-15,2-1 0 16,8-3 0-16,-1 1-19 15,9 0-69-15,-3 2-5 0</inkml:trace>
  <inkml:trace contextRef="#ctx0" brushRef="#br1" timeOffset="169275.929">3777 12584 426 0,'0'0'6'0,"0"0"2"16,0 0 2-16,0 0 0 15,0 0 0-15,0 0 1 16,8 3 0-16,-2 9 0 16,-6 6-3-16,0 4-8 15,0 5 0-15,0 3 0 0,0 7 0 16,-7 2 0-16,-5-2 0 15,1 1 0-15,-3-6 0 16,1-2 0-16,-2-5 0 0,3-1 0 16,-3-4 0-16,8-5 0 15,-1-6 0-15,8-9 0 16,-10 15 0-16,10-15 0 16,8 0 0-16,6-2 0 0,11-8 0 15,3-2 0-15,4-3 0 16,8-2 0-16,1-3 0 15,5 1 0-15,-7 2 0 16,2 3 0-16,-7 4 0 16,-4-2 0-16,-2 7 0 0,-9 0 0 15,-6 0 0-15,-2 5 0 16,-11 0 0-16,14-2 0 16,-14 2 0-16,0 0 0 15,0 0 0-15,0 0 0 16,0 0 0-16,0 5 0 0,0-5 0 15,0 0 0-15,0 0 0 16,-11 15 0-16,11-15-82 16,0 0-12-16</inkml:trace>
  <inkml:trace contextRef="#ctx0" brushRef="#br1" timeOffset="170117.4682">5571 11712 426 0,'0'0'6'0,"0"0"2"16,0-10 3-16,0 10 0 16,0 0 1-16,0-6 0 0,0 6 1 15,0 0-1-15,0 0-12 16,3 9 0-16,-1 5 0 16,-2 6 0-16,0 5 0 0,0 3 0 15,-5-1 0-15,-2 5 0 16,0-5 0-16,-6 3 0 15,1-5 0-15,1-1 0 16,-1-6 0-16,5 1 0 16,-1-8 0-16,0-2 0 0,8-9 0 15,-2 13 0-15,2-13 0 16,20 0 0-16,0-2 0 16,5-9 0-16,7 2 0 15,11-2 0-15,-1-7 0 16,5 2 0-16,-2 3 0 0,0-1 0 15,-6 2 0-15,-4 4 0 16,-5 3 0-16,-10 1 0 16,-1 1 0-16,-8 3 0 0,-11 0 0 15,9 0 0-15,-9 0 0 16,0 0 0-16,0 0 0 16,-2 4 0-16,2-4 0 0,-7 8 0 15,7-8 0-15,-14 10 0 16,14 2 0-16,9-7-51 15,-9-5-46-15</inkml:trace>
  <inkml:trace contextRef="#ctx0" brushRef="#br1" timeOffset="171184.664">6580 14853 354 0,'0'0'8'16,"0"0"5"-16,0 0 3 15,0-12 2-15,0 12 2 0,0-9 1 16,0 9 1-16,0-13 0 15,0 13-7-15,0 0-13 16,0 0-2-16,0 14 0 16,-2 4 0-16,-1 9 0 15,1 5 0-15,0 8 0 0,-1 4 0 16,1 3 0-16,-1 0 0 16,1-2 0-16,2-3 0 15,-2-5 0-15,2-2 0 16,-4-6 0-16,4 2 0 0,0-12 0 15,0-4 0-15,-2-2 0 16,2-4 0-16,0-9 0 16,0 8 0-16,0-8 0 0,-5-5 0 15,5-2-44 1,-2-8-47-16,-3 3-1 0</inkml:trace>
  <inkml:trace contextRef="#ctx0" brushRef="#br1" timeOffset="171646.1469">6217 14861 296 0,'0'0'7'15,"0"0"5"-15,-7-10 4 16,7 10 3-16,-12-8 3 15,12 8 2-15,-14-10 1 0,14 10-1 16,-11-9-6-16,11 9-3 16,0 0-3-16,11-10-2 15,10 5-1-15,9-3-7 16,12-1-2-16,8-4 0 0,7 0 0 16,13-4 0-1,1 0 0-15,4 2 0 0,-5-2 0 16,-6 2 0-16,-4 2 0 15,-10 6 0-15,-8 0 0 16,-11 1 0-16,-7 4 0 0,-9 2 0 16,-5 0 0-16,-10 0 0 15,0 0 0-15,2 5 0 16,-2-5 0-16,-2 12 0 0,2-12 0 16,-12 15 0-16,4-2 0 15,-1-3 0-15,3-3 0 16,1 3 0-16,-5-3 0 15,5 6 0-15,5-13 0 0,-7 17-27 16,7-5-65-16,-3-1-4 16</inkml:trace>
  <inkml:trace contextRef="#ctx0" brushRef="#br1" timeOffset="172394.7625">7247 14851 438 0,'0'0'4'16,"0"0"4"-16,0-8 1 0,0 8 0 15,0 0 0-15,0 0 1 16,0 0 1-16,0 0 0 16,0 3-9-16,-3 14-2 0,1 6 0 15,-1 1 0-15,-4 11 0 16,-3 2 0-16,-5 6 0 16,-4-5 0-16,3 7 0 15,-4-5 0-15,0-5 0 0,1 0 0 16,1-11 0-16,3-1 0 15,2-9 0-15,6-2 0 16,7-12 0-16,-7 11 0 16,7-11 0-16,0 0 0 0,0 0 0 15,5-3 0-15,2 0 0 16,8-5 0-16,2 2 0 16,4-4 0-16,4 5 0 15,4-5 0-15,-2 5 0 0,6-2 0 16,-3 2 0-16,2 2 0 15,-2 2 0-15,0-2 0 16,-5 0 0-16,-1 3 0 16,-4 0 0-16,0 0 0 0,-10 0 0 15,0 0 0-15,-10 0 0 16,7 0 0-16,-7 0 0 16,0 0 0-16,0 0 0 0,0 0 0 15,0 0 0-15,0 0 0 16,0 0 0-16,0 0 0 15,0 0 0-15,-5 3 0 16,5-3-70-16,-12 4-24 0</inkml:trace>
  <inkml:trace contextRef="#ctx0" brushRef="#br1" timeOffset="172933.7327">7856 14851 451 0,'0'0'4'16,"0"0"3"-16,0-12 2 15,0 12 1-15,0-10 0 0,0 10 1 16,0-10-2-16,0 10-9 15,0 0 0-15,0 0 0 16,0 17 0-16,-3 0 0 16,-2 8 0-16,-2 5 0 15,-4 2 0-15,2 4 0 0,-6 2 0 16,0-1 0-16,1-5 0 16,-2-2 0-16,4-2 0 15,2-6 0-15,5-5 0 16,0-2 0-16,3-2 0 0,2-6 0 15,0-7 0-15,9 7 0 16,9-7 0-16,2 0 0 16,6-4 0-16,4-4 0 15,11 0 0-15,-2-4 0 16,2 2 0-16,3-2 0 0,-7 5 0 16,2-3 0-16,-8 3 0 15,-4-1 0-15,-7 5 0 16,-8 2 0-16,-1-2 0 0,-11 3 0 15,7-3 0-15,-7 3 0 16,0 0 0-16,0 0 0 16,-5 10 0-16,5-10 0 15,-13 17 0-15,-4-12 0 0,4 7-89 16,-3 1-6-16</inkml:trace>
  <inkml:trace contextRef="#ctx0" brushRef="#br1" timeOffset="173699.1151">6442 15683 339 0,'0'0'3'0,"0"0"-1"0,0 0 5 16,0 0 3-16,0 0 4 15,16 3 2-15,12-1 0 16,9 1 1-16,18-3 0 0,13-3 0 16,22-2-2-16,18-5-3 15,11-5-2-15,13 3 0 16,5-3-4-16,2 0-6 0,0 0 0 16,-7 2 0-16,-8 4 0 15,-9-1 0-15,-21 8 0 16,-14-3 0-16,-25 2 0 15,-11 1 0-15,-17 2 0 0,-17 2 0 16,-10-2 0-16,-22 18 0 16,-10-8 0-16,-15 2 0 15,-13 3 0-15,-9 5 0 16,-14 0 0-16,-16 2 0 0,-6-3 0 16,-12 6 0-16,0 0 0 15,-10-2 0-15,-4-1 0 16,0 3 0-16,6-9 0 15,8 3 0-15,17-7 0 16,17-2 0-16,18-3 0 16,20-2 0-16,28-5 0 0,24-5 0 15,35-2 0-15,25-6 0 16,27-1 0-16,18-10 0 0,21 3 0 16,19-2 0-16,4 4 0 15,0-4 0-15,-4 5 0 16,-16 4 0-16,-16 4 0 15,-13 3 0-15,-29 4 0 0,-15 0 0 16,-20 3 0-16,-11 0 0 16,-22 0 0-16,-10 0 0 15,-5 3 0-15,-12 0 0 16,-5 2 0-16,-8-3-11 16,5 3-80-16,-8 0-4 0</inkml:trace>
  <inkml:trace contextRef="#ctx0" brushRef="#br1" timeOffset="178704.6093">20343 16340 439 0,'0'0'5'0,"0"0"1"0,0-11 3 16,0 11 0-16,0 0 0 15,-3-9 1-15,3 9 0 0,0 0 1 16,-5 9-8-16,0 9-3 15,0 2 0-15,-4 7 0 16,-4 3 0-16,-2 2 0 16,-5 6 0-16,-5 1 0 15,1-2 0-15,-5-5 0 0,-2 0 0 16,4-2 0-16,-3-4 0 16,7-7 0-16,1-2 0 15,4-7 0-15,6-2 0 0,2-4 0 16,10-4 0-1,0 0 0-15,10 2 0 16,10-2 0-16,10-2 0 0,4-2 0 16,8-2 0-16,8-1 0 15,8-1 0-15,-3-1 0 16,2 1 0-16,-8 1 0 0,-4 5 0 16,-5-1 0-16,-13-1 0 15,-2 4 0-15,-8 0 0 16,-6 0 0-16,-11 0 0 0,7 1 0 15,-7-1 0-15,0 0 0 16,0 0 0-16,-3 8 0 16,3-8 0-16,-11 7 0 0,11-7 0 15,-14 5 0 1,14-5 0-16,-16 3 0 0,16-3-24 16,0 0-68-16,0 0-3 15</inkml:trace>
  <inkml:trace contextRef="#ctx0" brushRef="#br1" timeOffset="179283.9953">21086 16391 427 0,'0'0'5'0,"0"0"3"16,5-14 1-16,-5 14 3 16,4-12 0-1,-4 12 1-15,4-16-1 0,-4 16 1 16,0 0-13-16,-8 12 0 15,-2 12 0-15,-5 0 0 16,-2 11 0-16,-3 2 0 16,-3 5 0-16,-1 1 0 0,-1-7 0 15,2-4 0-15,6-5 0 16,0-1 0-16,1-9 0 16,6-2 0-16,10-15 0 0,-12 14 0 15,12-14 0-15,8 8 0 16,9-8 0-16,5 0 0 15,6 0 0-15,6-5 0 0,4 0 0 16,7-3 0-16,0 1 0 16,4 5 0-16,-1-6 0 15,-7 6 0-15,5 0 0 16,-12-1 0-16,-1 3 0 16,-6 0 0-16,-8 0 0 15,-3 0 0-15,-16 0 0 0,0 0 0 16,2 7 0-16,-7-2 0 15,-5 0 0-15,-7 2 0 16,1-1 0-16,0-2 0 16,-5-1 0-16,12-6-70 0,-4 3-24 15</inkml:trace>
  <inkml:trace contextRef="#ctx0" brushRef="#br1" timeOffset="179759.9053">21752 16341 422 0,'0'0'5'0,"2"-9"3"16,-2 9 2-16,10-12 0 16,-10 12 1-16,13-5 0 15,-13 5 2-15,12 10-1 16,-12 12-3-16,0 6-9 0,-9 3 0 15,-1 8 0-15,-6 7 0 16,0-4 0-16,-9 3 0 16,2-8 0-16,3 2 0 0,3-9 0 15,-1 0 0-15,6-6 0 16,1-4 0-16,7-4 0 16,4-4 0-16,0 0 0 15,13-7 0-15,4 0 0 16,10-5 0-16,10 0 0 0,6-5 0 15,7-3 0-15,6 1 0 16,2-2 0-16,-1 0 0 16,0 2 0-16,-4 0 0 15,-12 1 0-15,-3 4 0 0,-13-1 0 16,-3 2 0-16,-12 1 0 16,-10 0 0-16,0 0 0 15,0 0 0-15,-5 9 0 16,-5-4 0-16,-3 0 0 0,1 2 0 15,-5-3 0-15,-7 2-77 16,13-3-17-16</inkml:trace>
  <inkml:trace contextRef="#ctx0" brushRef="#br1" timeOffset="180058.1305">22563 16263 458 0,'0'0'3'16,"0"0"2"-16,0 0 0 15,14-9 1-15,-14 9 1 16,18 16 0-16,-8 7 2 0,3 9 0 16,-2 13-7-16,-3 9-2 15,-3 13 0-15,-5 2 0 16,-5 8 0-16,-7-3 0 15,-11 1 0-15,-7-4 0 16,-11 1 0-16,-10-7 0 16,-6-4 0-16,-10-4 0 0,28-29 0 15,-6-2-4-15,-15 3-85 16,3-8-3-16</inkml:trace>
  <inkml:trace contextRef="#ctx0" brushRef="#br1" timeOffset="180446.2453">19798 16139 371 0,'0'0'3'0,"-11"0"2"15,2 5 4-15,-12 4 2 0,-5 12 0 16,-14 11 2-16,-7 16 2 15,-3 10-1-15,2 17-1 16,7 7 0-16,9 11-3 16,14 6 0-16,18-7-2 0,25 0-3 15,22-6-5-15,20-3 0 16,16-17 0-16,-33-34-76 16,10 3-12-16</inkml:trace>
  <inkml:trace contextRef="#ctx0" brushRef="#br1" timeOffset="522776.6722">6529 16471 110 0,'0'0'3'16,"7"8"-1"-16,10-6 5 15,10 0 5-15,16-2 3 16,14 0 3-16,25-4 4 0,18-4 2 16,18-7-1-16,12-3 0 15,19-4-2-15,8 3-5 16,4-6-4-16,2 2-3 16,-5 1-1-1,-4 3-2-15,-10 1-3 0,-12 3 0 0,-17 3-1 16,-18 3-1-16,-18 3 0 15,-20 1-1-15,-16 5 0 16,-26 2-1-16,-15 10-1 16,-11 1-3-16,-28 4-3 0,-16 4-2 15,-26 3 0-15,-18 5-2 16,-23 4 1-16,-18-1-1 16,-25 5 1-16,-5 3 4 0,-14-1 4 15,-2 6 1-15,5-5 5 16,10 3 0-16,10-9 0 15,20 0 3-15,25-7-1 16,22-4 2-16,27-8 0 0,22-5 1 16,31-8 2-16,20-2 1 15,33-12 2-15,27-5 1 16,32-6 1-16,26-7 2 16,28-4-3-16,23-4-2 15,20-4 0-15,13 3-3 0,7-1-1 16,2 3-3-1,-5 3-1-15,-16 9-2 0,-21 2-1 16,-28 8-13-16,-25 8-65 16,-32 7-3-16</inkml:trace>
  <inkml:trace contextRef="#ctx0" brushRef="#br1" timeOffset="526718.8113">5245 17073 309 0,'0'0'-7'15,"0"13"-37"-15,0-13-21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25:36.1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923 2769 281 0,'9'0'0'0,"19"-2"-1"16,11 2-2-16,14-5-1 15,18 0-1-15,14-2-5 16,20-4-9-16,15 2-22 16,-1-3-22-16,10 1-2 15</inkml:trace>
  <inkml:trace contextRef="#ctx0" brushRef="#br0" timeOffset="139.703">3622 2608 304 0,'10'3'1'0,"20"2"0"0,15 5 0 16,11 5-1-16,15-3-2 16,18 5-7-16,11 1-29 15,17-1-25-15,7-1-4 0</inkml:trace>
  <inkml:trace contextRef="#ctx0" brushRef="#br0" timeOffset="157641.6363">11314 9753 165 0,'0'0'7'0,"0"0"5"0,-8-6 2 16,8 6 4-16,0 0 2 15,0 0-1-15,-12-7 1 16,12 7 2-16,0 0-7 15,0 0-1-15,10-2-3 0,-3-5-2 16,9 2 0-16,3-7 1 16,8-1 1-16,-2-3-1 15,12-4-2-15,-2 1-2 0,10-1 0 16,-5-4 0-16,7 1-2 16,-3-4 0-16,6 2 0 15,6-2-1 1,0-1 1-16,4-1-1 0,-1 2 1 15,1 0-2-15,6-1 1 16,-4 1-1-16,-4 3 0 0,2 1 0 16,-3 0 0-16,-2-1 0 15,-1 2 0-15,0-3 1 16,-1 0-1-16,2-3 1 16,3 2-1-16,-3-3 0 0,4-5 0 15,-2 0 0-15,1 2-1 16,2-1 1-16,-3 1-1 15,-3 1-1-15,-4 2 1 0,0 2-1 16,-7 5 0-16,3-3 1 16,-4 6-1-16,-2-4 1 15,3 3 0-15,-2-2 0 0,5-2-1 16,0 1 1 0,2-1 0-16,-4-1 1 0,4 0 0 15,-4 2 0-15,-1 1-1 16,-6 2 1-16,0 1 0 15,-7 2 0-15,2-1-1 16,-4 3-1-16,-1 0 1 16,1 0-1-16,2-2 0 0,-1 0 0 15,4-1 0-15,1 2-1 16,-1-5 1-16,4 1 0 0,-3 1 0 16,4-1-1-16,2 3 1 15,-4-3 1-15,4-1-1 16,1 5 0-16,-2-4 0 15,3 1 0-15,1-1 0 0,-1-1 1 16,-2-4-1-16,0 6 0 16,-3-3 0-16,-2 5 0 15,-1-4 0-15,-6 4 1 16,-3 2-1-16,-3 0 0 0,-5 3 1 16,-4 2 0-16,-1 0-1 15,-5 0 2-15,-7 10-1 16,13-12 0-16,-13 12-1 15,0 0 1-15,2-8 0 16,-2 8-1-16,0 0 0 0,0 0 1 16,0 0-1-16,0 0 1 15,0 0-1-15,0 0 1 16,0 0-1-16,0 0 2 0,0 0-2 16,0 0 0-16,0 0 0 15,0 0 0-15,-4 0 0 16,4 0-2-16,0 0 2 15,0 0 0-15,0 0 0 16,-11 5 0-16,11-5-1 0,0 0 1 16,0 0-1-16,-5 12 1 15,5-12-1-15,-4 15 1 16,4-4 0-16,0 4 0 0,0 2 0 16,0 5 1-16,0 2 0 15,0 2 0-15,2 6 1 16,0-1-2-16,-2 5 0 15,3 1 0-15,-1 2 0 16,2 1 0-16,-2 2 0 0,3-2 0 16,-1 4 0-16,2 1 0 15,-2 0 0-15,5-1 0 16,-5 1 0-16,1 1 0 0,3 2 0 16,-4-4 0-16,1 2 0 15,3-5 0-15,-3 1 0 16,2 0 0-16,-2-2 0 15,0-1 0-15,3 1 0 16,-3-3 0-16,0 3 0 0,2-3 0 16,-5 3 0-16,3-1 0 15,-1 1 0-15,0 2 0 16,-1 0 0-16,-3 3 0 0,0-1 0 16,2 1 0-16,-2 0 0 15,0 2 0-15,0-3 0 16,0 1 0-16,0-1 0 15,0-2 0-15,0-2 0 16,0 3 0-16,0-4 0 0,0 2 0 16,0 3 0-16,0-3 0 15,0 2 0-15,0 4 0 16,0-3 0-16,0 3 0 0,0-1 0 16,0 3 0-16,3-3 0 15,-1-1 0-15,0-1 0 16,1-4 0-16,-1 2 0 15,3 0 0-15,-2-5 0 0,0 6 0 16,-1-7 0-16,-2 7 0 16,0-1 0-16,3 0 0 15,-1 0 0-15,1 0 0 16,-1 1 0-16,3-1 0 0,2 3 0 16,-4-1 0-16,2 0 0 15,1 3 0-15,0 0 0 16,1 3 0-16,-1-3 0 15,-3 3 0-15,1 1 0 16,-1-3 0-16,2 4 0 0,-1-2 0 16,-2-4 0-16,4 7 0 15,-3-7 0-15,-1 4 0 16,3-3 0-16,-2 2 0 0,-2-2 0 16,5 1 0-16,-4-3 0 15,0-1 0-15,3 1 0 16,-2-3 0-16,0-1 0 15,0 2 0-15,1-3 0 0,-4-1 0 16,2 1 0-16,-2-6 0 16,0 7 0-16,0-7 0 15,0 3 0-15,0-4 0 16,0 1 0-16,0 0 0 0,0 2 0 16,0-5 0-16,0 4 0 15,3-3 0-15,-3 3 0 16,3-4 0-16,-3 5 0 15,2-7 0-15,-2 6 0 16,0-2 0-16,0-1 0 0,0-1 0 16,0-1 0-16,0 2 0 15,0-2 0-15,0 0 0 16,2-5 0-16,-2 0 0 0,0-3 0 16,0 0 0-16,0-1 0 15,0-4 0-15,0-2 0 16,0-1 0-16,0 1 0 15,0-5 0-15,-2-3 0 16,2-7 0-16,-2 10 0 0,2-10 0 16,-10 0 0-16,8-10-8 15,2-9-82-15,-9-13-2 16</inkml:trace>
  <inkml:trace contextRef="#ctx0" brushRef="#br0" timeOffset="159196.6695">11113 9697 213 0,'0'0'9'0,"0"0"4"15,0-9 4-15,0 9 1 16,0-12 4-16,0 12-2 15,-4-12 1-15,4 12-1 16,-7-11-8-16,7 11-3 0,-12 11-4 16,6 8-1-16,2 12-2 15,-1 8 0-15,-2 9 2 16,4 15 1-16,1 7 1 0,2 4-1 16,0 3 1-16,7 4 0 15,0 1 0-15,6-2-1 16,2-4 0-16,0 3-2 15,-1-4 1-15,6 2 0 0,-5-3 1 16,0 3-2-16,0-6 2 16,-2 1 0-16,1-2 0 15,-1-1 0-15,-3-2 0 16,0-2 0-16,0-4 0 0,-3-1 0 16,1-3-1-16,2-3-1 15,-2 1 0-15,-1-6-1 16,0 1 0-16,0-3 1 15,-1 0-3-15,0-5 0 16,0 3 0-16,1 0 0 0,-2-4 0 16,1 4 0-16,-1-6 0 15,-4 8 0-15,5-4 0 16,-1 1 0-16,-3 1 0 16,0-1 0-16,3 4 0 0,1-6 0 15,-2 1 0-15,2-2 0 16,-2-2 0-16,1 4 0 15,-1-4 0-15,3 1 0 0,-3 2 0 16,-1 0 0-16,2 1 0 16,0 1 0-16,-3 1 0 15,4-1 0-15,-1 1 0 16,-3 2 0-16,3-1 0 0,-5 2 0 16,5 1 0-16,-5-4 0 15,2 4 0-15,-2-7 0 16,0 6 0-16,0-4 0 15,0 1 0-15,0 0 0 16,0-1 0-16,-2 1 0 0,-1 0 0 16,1-6 0-16,-1 5 0 15,1-1 0-15,0-2 0 16,-3 2 0-16,2-1 0 16,0 0 0-16,1 1 0 0,-1-1 0 15,1 0 0-15,-3-1 0 16,2-4 0-16,-1 4 0 15,-3-2 0-15,1 1 0 0,1-5 0 16,0-1 0-16,-4 2 0 16,3-2 0-16,-4 2 0 15,5-2 0-15,-2 0 0 0,-1-3 0 16,3 4 0 0,-2 3 0-16,0-4 0 0,0 3 0 15,1 0 0-15,-1-2 0 16,4-3 0-16,-2 3 0 15,3-3 0-15,0-3 0 16,-1 0 0-16,3 0 0 16,-2-2 0-16,2 3 0 0,0 0 0 15,-3-1 0-15,3 5 0 16,0-3 0-16,-3-2 0 16,1 0 0-16,-1-1 0 0,3-3 0 15,-2-7 0-15,-1-2 0 16,3-5 0-16,0-11 0 15,0 14 0-15,0-14 0 0,0 10 0 16,0-10 0-16,-2 14 0 16,2-14 0-16,-3 14 0 15,3-7 0-15,0-7 0 16,-2 12 0-16,2-12 0 0,0 0 0 16,0 0-13-16,0 0-3 15,0-13-11-15,0 13-36 16,0-28-25-16,2 4-2 15</inkml:trace>
  <inkml:trace contextRef="#ctx0" brushRef="#br0" timeOffset="160000.0276">11182 11696 274 0,'0'0'9'0,"0"0"0"16,0 0 2-16,0 0-2 15,0 0 4-15,-2 21 1 0,-1 16 3 16,0 18 1-16,2 19-6 16,-3 15-3-16,4 24 1 0,0 7 0 15,0 16-2-15,4 0-1 16,0 4-2-16,-1-2-1 15,-1-7-1-15,0-2 0 16,-2-5 1-16,3 0-1 0,-3-8 1 16,0 1-1-16,-3-6 1 15,1 0 0-15,2 1-1 16,0-5 0-16,0-1-1 16,0-7 0-16,5-5-1 0,0-7 0 15,2-7 0-15,-1-12-1 16,1-10 0-16,0-14-1 15,0-1-2-15,-2-16-3 16,-1-3-7-16,-4-9-10 16,2-2-13-16,0 4-37 0,1-7-11 15</inkml:trace>
  <inkml:trace contextRef="#ctx0" brushRef="#br0" timeOffset="160847.4361">11222 15141 249 0,'0'0'4'15,"0"0"5"-15,0 0 1 0,0 0 2 16,7 0 3-16,-7 0 0 15,0 0 3-15,13 10 1 16,-13-10-1-16,12 4-2 16,-5-1-3-16,8 0 1 0,0-3-2 15,5-3-1-15,4-10-1 16,9-3 0-16,7-9-2 16,10-8 0-16,7-4 0 15,10-6-2-15,5 2-1 16,8-5 0-16,0-3-1 15,2 6-1-15,7-3-1 0,0 5 0 16,1-5-1-16,-1 5 0 16,1-6 2-16,2-1-3 15,2 2 0-15,-2-4 0 0,0 3 0 16,0 2 0-16,-2 3 0 16,-4-1 0-16,-1 4 0 15,-2 5 0-15,-2 0 0 16,-1-2 0-16,-3 2 0 0,-1 2 0 15,5-8 0-15,-2 3 0 16,-2 4 0-16,0-4 0 16,-2 3 0-16,-3-1 0 15,-3 3 0-15,1-1 0 0,-3 7 0 16,-5-2 0-16,1 1 0 16,3 0 0-16,-3-1 0 15,-1-4 0-15,-1 5 0 16,-1 2 0-16,-2-2 0 0,-6 4 0 15,-2 2 0 1,-5 0 0-16,-6 1 0 0,-1 5 0 16,-6 0 0-16,-2 3 0 15,-6 3 0-15,-1 1 0 0,-8 1 0 16,0 2 0-16,-5 3 0 16,-10 2 0-16,10-3 0 15,-10 3 0-15,0 0 0 0,0 0 0 16,0 0 0-16,0 0 0 15,0 0-26-15,7-13-61 16,-7 1-3-16</inkml:trace>
  <inkml:trace contextRef="#ctx0" brushRef="#br0" timeOffset="162492.3725">10883 5441 293 0,'0'0'8'16,"0"0"3"-16,0 0 4 16,0-11 1-16,0 11 1 15,0 0 2-15,0 0-1 16,0 0 1-16,0 0-5 15,0 0-3-15,10 12-2 0,3 6-2 16,4 1 0-16,8 3 1 16,5 4-1-16,2 1 0 15,9 0-2-15,-2-3-1 16,3 2-1-16,0-4 0 0,3 0-1 16,0-2-1-16,0 2 1 15,-1 0-1-15,1-2 1 0,3 5 0 16,-1 0-2-16,3 2 0 15,-1 3 0-15,1 0 0 16,4 2 0-16,2 6 0 16,0-2 0-16,1 1 0 15,3 3 0-15,-3-1 0 0,5 4 0 16,-2-4 0-16,0 3 0 16,-1 3 0-16,1-3 0 15,-3 0 0-15,1 3 0 0,-1-1 0 16,0 1 0-16,-5-1 0 15,3-1 0-15,-4-4 0 16,3 0 0-16,-3 2 0 16,2-2 0-16,-3-4 0 15,-1 0 0-15,1-3 0 16,0 3 0-16,-3-3 0 0,0 2 0 16,-2 4 0-16,-3-4 0 15,0 3 0-15,-2 0 0 0,0-2 0 16,-3 2 0-16,3-1 0 15,-1-5 0-15,-2 1 0 16,3 1 0-16,3-1 0 16,-1 0 0-16,0-2 0 0,4 2 0 15,0-3 0-15,0 1 0 16,-2 1 0-16,4-2 0 16,-4-2 0-16,3-3 0 15,-3 6 0-15,4-5 0 16,-8 0 0-16,-1-1 0 0,4 0 0 15,-6-2 0-15,0 0 0 16,-4-3 0-16,1 4 0 16,-2-3 0-16,2 0 0 15,-8-3 0-15,4 0 0 0,-5-2 0 16,-1 0 0-16,0-3 0 16,-2 1 0-16,-5-1 0 15,1-2 0-15,-4 0 0 0,-1-1 0 16,-1-1 0-16,-2 1 0 15,1-1 0-15,-2-1 0 16,-9-7 0-16,12 11 0 16,-12-11 0-16,9 2 0 0,-9-2 0 15,0 0 0-15,9 8 0 16,-9-8 0-16,0 0 0 16,0 0 0-16,0 0 0 15,10 5 0-15,-10-5 0 16,0 0 0-16,0 0 0 15,0 0 0-15,0 0 0 0,0 0 0 16,0 0 0-16,0 0-10 16,0-9-57-16,0 9-22 15</inkml:trace>
  <inkml:trace contextRef="#ctx0" brushRef="#br0" timeOffset="163640.1766">7510 7468 171 0,'0'0'8'0,"0"0"3"0,0 0 6 16,0 0 4-16,0 0 1 16,0 0-2-16,-4-4 2 15,4 4-1-15,0 0-4 16,0 0-4-16,9-10-2 0,6 2-2 15,7-3 1-15,13-7 1 16,3-8-1-16,13-5 0 16,9-4-1-16,4-5-1 15,7-5-1-15,5 1-1 0,7-6-1 16,-1 1-2-16,8-3 1 16,-3-2-1-16,10-1 0 15,-1-3 0-15,4 2 0 0,7-6 0 16,-3 5 0-16,3 0 0 15,-3 3 0-15,-3-4 0 16,-2 10-1-16,-6 0 0 16,-5 1 0-16,-7 5 0 15,-3 2-1-15,-2 1 0 0,-3-2 0 16,1 3 0-16,-2-2 0 16,3 0 1-16,-3-1-1 15,1 0 1-15,-4 2-1 16,-2-4 0-16,-5 6 1 0,-2 1-1 15,-6-2 0-15,-1 6-1 16,-4 0 0-16,1 1 0 16,-7 7 1-16,-1-1-1 15,2 1 0-15,-1-1 0 0,1 5 0 16,-1-3 0-16,-3 7 0 16,-6-4 0-16,3 5-1 15,-7 0 1-15,-5 2 1 0,-5 5-1 16,-5 2 1-16,-5 0 0 15,-10 6 0-15,0 0 0 16,0 0 0-16,0 0-2 16,0 0-2-16,0 0-6 0,-8 10-18 15,8 0-56-15,-9 3-1 16</inkml:trace>
  <inkml:trace contextRef="#ctx0" brushRef="#br0" timeOffset="164891.0494">7403 7709 225 0,'0'0'4'15,"0"0"-2"-15,0 0 1 16,0 0 1-16,-5 11-1 0,5-11 1 15,-7 19 2-15,5-2-1 16,-3 5-1-16,2 18 5 16,1 7 2-1,-1 10 1-15,0 4 1 0,1 14 1 16,-1 3 2-16,1 8 0 16,0-7-2-16,-3 3-4 15,0-3 0-15,0-1-1 0,-3 2 0 16,3 2-2-16,-2-2 0 15,2 7-1-15,-3-1 1 16,1 3-1-16,-1 0 0 0,4 0-1 16,-1 3-1-16,2-3 0 15,1 1-2-15,-1-4 1 16,0-1 0-16,3-4-1 16,0-1-1-16,0-3 0 15,0-1 0-15,3-1 0 0,2-4 0 16,0 1 0-16,0 0 0 15,0-5 0-15,4 2-1 16,0 3 1-16,-5-2 0 16,1-2 0-16,0 4-1 15,0 1 1-15,-3-1-1 0,1-4 1 16,0 5 1-16,-3-7 0 16,3 3 1-16,-3-4-1 15,0-3 0-15,0 2 1 0,0-4 0 16,0-3-2-16,2 0-1 15,-2-3 1-15,2 1-1 16,1-6 1-16,-1 1-1 0,-2-1 0 16,3 1 0-16,-3-3 0 15,0-1 1-15,0 3 0 16,0 0 0-16,-3 3-1 16,-2-3 1-16,3 3 0 15,-3-4 0-15,-1 3-1 0,-1-6 1 16,2 2-1-16,0-7 0 15,1 2 0-15,-2-2 0 16,3-4 0-16,1-1 0 16,-3 3 0-16,3-2-1 15,2 0 1-15,-3-2 0 16,3-2 0-16,-2 2-1 0,2-1 1 16,-2 1 0-16,2 1 0 15,0-2 1-15,-3-1-1 0,3-5 1 16,0 1-1-16,0-4 1 15,-2-4-1-15,2-6 0 16,0-2-1-16,0-12-1 16,0 17-5-16,0-17-15 0,0 0-24 15,0 0-39-15,0-9-2 16</inkml:trace>
  <inkml:trace contextRef="#ctx0" brushRef="#br0" timeOffset="166388.9492">7030 12850 230 0,'0'0'6'0,"0"0"3"15,0 0 1-15,0 0 1 0,0 0 2 16,0 0 0-16,10-5 4 15,-10 5 2-15,18 19-6 16,-6-7-2-16,8 8 0 16,0-3 1-16,8 11-1 15,2-3-3-15,-1 6 0 0,9 0-2 16,-6-1-1-16,7 1 0 16,1-1-1-16,0 2 0 15,2-2 0-15,6-1-1 16,-2-2-1-16,2 4 1 15,1-4-1-15,1 3 0 0,0-3-1 16,-1 3 1-16,1 2-1 16,-2 1 1-16,-1 1-1 15,1 0 0-15,1-1 1 16,-2 2 0-16,3-4 0 0,2 1 1 16,3-2-1-16,0 3 1 15,-1-6 0-15,4 3-1 0,-2-3 1 16,0 2-1-16,3 1 0 15,-4-2-1-15,2 1 1 16,0-1 0-16,-3 4-1 16,-1-5 1-16,-1 0-1 0,0 5 0 15,-2-4-1-15,0-1 1 16,-3 0-1-16,-2 2 0 16,2 0 0-16,-5-8 0 15,1 6 0-15,4 0 1 0,-8-1 0 16,4-2-1-16,-1 3 1 15,0-1 0-15,1 1-1 16,-4 0 1-16,4-3-1 16,-4 2 1-16,1 1 0 15,-1-5-1-15,4 0 1 16,-3 0 0-16,-3 1 0 0,3-3-1 16,0 0 1-16,-1-1 0 15,-1 1 0-15,2-2 0 16,-1 4-1-16,-2-2 0 0,-3-3 0 15,3 3 1-15,-3 0 0 16,1-5-1-16,2 5 0 16,-5-3 1-16,4-5 0 0,3 5-1 15,-2 0 2-15,0 0-2 16,3-1 1-16,-1 4 0 16,2-3 1-16,-3 2-2 15,3 2 0-15,-1-1 0 0,0 0 0 16,0 2 0-16,0-2 0 15,-1-4 0-15,3 2 0 16,-4-2 0-16,-3-1 0 16,-1-4 0-16,-4-1 0 15,-5-5 0-15,-2 3 0 16,-9-6 0-16,-2 2 0 0,-12-4 0 16,13 3 0-16,-13-3 0 15,0 0 0-15,0 0 0 16,0 0 0-16,0 0 0 0,0 0 0 15,0 0 0-15,0 0 0 16,0 0 0-16,0 0 0 16,0 0 0-16,0-4-17 15,0 4-70-15,10-13-3 0</inkml:trace>
  <inkml:trace contextRef="#ctx0" brushRef="#br0" timeOffset="170222.9121">11598 5098 97 0,'0'0'4'15,"0"0"5"-15,0 0 5 16,-11 2 6-16,11-2 3 0,-12 9 4 15,12-9 3-15,-18 16 1 16,11-5-2-16,2 1-4 16,-2 2-6-16,4-1-4 15,3 1-3-15,0-7-1 16,10-4 2-16,7-10 0 0,10-23-1 16,16-20 2-16,17-24-1 15,16-27 1-15,27-30 0 16,26-28-2-16,28-22-4 15,24-15-2-15,33-7-10 0,12 7-72 16,27-16-4 0</inkml:trace>
  <inkml:trace contextRef="#ctx0" brushRef="#br0" timeOffset="171703.9379">11513 5017 117 0,'0'0'6'0,"0"0"4"16,0 0 4-16,-11 0 2 0,11 0 2 16,-9 7 1-16,9-7 0 15,-8 14 0-15,8-1-4 16,0 4-3-16,3 6-5 16,6-4 0-16,4 9-2 15,2-4-1-15,3 9 0 0,-1-9 1 16,5 3-1-16,-2-9 0 15,0-6 2-15,0-4 1 16,3-8 2-16,-2-15 0 0,4-15 2 16,5-13 1-16,2-17 2 15,11-23-1-15,14-16-3 16,10-14-1-16,16-22 0 16,11-11-1-16,20-9-2 0,16-9-3 15,19 0-7-15,7-1-17 16,6 0-52-16,19 7-5 15</inkml:trace>
  <inkml:trace contextRef="#ctx0" brushRef="#br1" timeOffset="233312.0247">11259 9827 108 0,'0'0'5'16,"8"-9"3"-16,-1-8 2 15,21 3 3-15,4-11 4 16,17-4 1-16,11-10 1 0,22-11 3 15,12-4-4-15,13-11-2 16,20 2 0-16,2-8-1 16,11-6 0-16,7 0-3 15,7 0 1-15,2-1-3 0,3-2 0 16,2 3-1-16,-1-3-1 16,-7 9-2-16,5 2-1 15,-7-1-2-15,-9 4 0 16,-11 8-1-16,-13 4 1 15,-15 7-1-15,-18 5-1 0,-13 6 2 16,-18 10-2-16,-8 3 1 16,-18 9 0-16,-7 2 1 15,-8 0 0-15,-3 7 0 16,-10 5 0-16,7-8 0 0,-7 8-1 16,0 0-1-16,0 0 0 15,0 0-1-15,0 0-2 16,0 0 0-16,0 0-1 0,0 0-1 15,0 0 0-15,0 0-1 16,0 0-1-16,0 0 1 16,13-3-1-16,-13 3 1 15,12-3 1-15,-4 1 1 16,-8 2-1-16,17-8 2 0,-5 0 1 16,1 4-1-16,-2-1 0 15,6-2 1-15,-5 0-1 16,0 1 1-16,6-1 0 15,-4 3 0-15,6-4 1 0,-3-2-1 16,6 0 1-16,-1 0 0 16,3 0 0-16,-2-3 0 15,2 1-1-15,-3 2-2 16,-4 0-2-16,-2 3-2 0,-2-3-2 16,-5 3-5-16,-9 7-7 15,11-13-16-15,-11 13-19 16,0-6-14-16</inkml:trace>
  <inkml:trace contextRef="#ctx0" brushRef="#br1" timeOffset="233798.7561">13724 7340 186 0,'0'0'3'0,"23"17"5"0,2-3 5 16,18 12 1-16,13 4 4 15,18 4-1-15,15 8 3 16,17 8-2-16,6-4-2 15,0 7-4-15,2-9-4 16,-14 9-3-16,-6-2 0 16,-15-1-1-1,-11-8-3-15,-21-5-1 0,-12-2-1 16,-13-8-7-16,-15-4-8 16,-2-9-23-16,-5-14-31 15,-14 4-3-15</inkml:trace>
  <inkml:trace contextRef="#ctx0" brushRef="#br1" timeOffset="233912.0361">14781 7991 35 0,'0'0'1'0,"0"0"-2"0,7 9-18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29:37.98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13235 9368 184 0,'0'0'8'0,"0"0"5"16,-13-3 5-16,13 3 3 15,0 0 2-15,-10-4 2 16,10 4-2-16,0 0 2 16,0 0-9-16,0 0-3 0,0 0-5 15,0 0-2-15,13-2-2 16,4 2 0-16,9 0 0 16,4-3 2-16,12 0 2 15,8-1-1-15,6-4 1 0,1 3-1 16,6-2 0-16,1 0-2 15,-1 2 0-15,-1 0-1 16,0 3-2-16,-2-1 0 16,0 1 0-16,0-1 0 0,4-2 0 15,5 0 0-15,5-2-1 16,2 0 1-16,0-2 0 16,4 1 0-16,-6-1-1 15,1-1 0-15,-3 0 0 16,-8 3 0-16,0 0 0 15,-8-3 0-15,-4 0 0 0,3 5 0 16,-5-5 0-16,4 1 0 16,-4 0 0-16,5-3 0 15,-2 4 1-15,1-4-1 0,-2 0 0 16,-2 0 0-16,-1 2 0 16,1 0-1-16,-8-2 0 15,1 2 1-15,-4-1-1 0,-4 4 0 16,0-3 0-16,-1 0 1 15,2 0-1-15,-4 1 0 16,3-1 1-16,-5 0-1 0,2 1 0 16,-2-2 1-16,0 1 0 15,-5-1-2-15,-1 2 2 16,-1-1-1-16,-1 0 0 16,1 0 0-16,2 1 0 15,-4-2 0-15,1 2 0 16,2-1 1-16,-3-1-1 15,0-1 0-15,1 3 1 16,-3-2 0-16,-1 2-1 0,-2-4 1 16,1 1 0-16,-4 0 0 15,1 0 0-15,-2-4 0 0,1 1-1 16,-2 0 1-16,6-2-1 16,-5 0 1-16,3 0-1 0,-3 2 0 15,-5 0 1 1,4 0-1-16,-4 0 1 0,-5 3 0 15,1 0 0-15,-3-3 2 16,0 2-3-16,-3-2 0 16,-1 0 0-16,-4 0 0 0,0 0 0 15,3 1 0-15,-3-3 0 16,2 1 0-16,-5-2 0 16,2 2 0-16,-6-1 0 0,2-1 0 15,-1 1 0 1,-4 2 0-16,-2 0 0 15,1-3 0-15,-6 4 0 0,2 1 0 16,-5 1 0-16,1 0 0 16,0 0 0-16,-3 0 0 15,1 3 0-15,-1-1 0 0,0 3 0 16,-3-1 0-16,-2-1 0 16,-5 4 0-16,1 0-2 0,-4-2 2 15,-1-1 0-15,-4 3 0 16,-1-2-1-16,-3-2 1 15,-4-2 0-15,2-2-1 16,0 3 1-16,-5 0 0 0,-1 1-1 16,0-4 1-16,-2 4-1 15,-3-1 1-15,0 0 0 16,1 0-1-16,-1 0 1 16,-2 2-1-16,3 1 1 15,-1-1-1-15,-3 1 1 0,1-1 0 16,8 4-1-1,-7-4 1-15,6 6 0 0,2-4-1 16,0 4 1-16,1-2 0 16,3 1 0-16,-1 1-1 0,0-1 1 15,3 1 0-15,-3 2 0 16,4-3 0-16,-2 3 0 16,1 0 0-16,3 0 0 15,-2 0-1-15,1 0 1 0,1 3 0 16,4-3 0-16,-2 2 0 15,0-2 0-15,0 3-1 16,-3-1 1-16,0-2 0 0,1 3 0 16,-4-1-1-16,1 2 1 15,0-1 0-15,0 0 0 16,-1-1 0-16,-2 3 0 16,6-2 0-16,-1-2 0 15,0 2 0-15,6 2 0 16,-4-2 0-16,3 1 0 0,-2 2-1 15,3-1 1-15,-6 1 0 16,6 0 0-16,-4 0 0 16,0 1 0-16,4 3 0 0,0-3 0 15,1 3 0-15,1-3 0 16,3 3 0-16,-2 2 0 16,2 1 0-16,2-3 0 15,-6 5 1-15,6-3-1 0,-3 1 0 16,6-1 1-16,-7 1-1 15,6 0 0-15,-2 1 0 16,0 0 1-16,3 2-1 0,-2 1 0 16,4-3 0-16,-1 4 1 15,1-1-1-15,2-3 0 16,3 4 0-16,3-3 0 16,1 1 0-16,1-4 0 15,5 2 0-15,-1 1 0 16,0-1 0-16,1 3 0 15,2-2 0-15,2 2 0 0,-2-1-1 16,0 2 1-16,1 2-1 16,-2-1 0-16,4 4 1 0,-2 2-1 15,2-3 0-15,-4-1 1 16,7 3 0-16,-2-4 0 16,4 2 0-16,2-2 0 15,3 4 1-15,-1-4-1 0,3 2 0 16,0 1 0-16,0-2 0 15,3 3 1-15,-1-3-1 16,3 4 1-16,0-5-1 0,5 2 0 16,0 2 1-16,2-8-1 15,6 4 1-15,2 2-1 16,4-5 1-16,6 4 0 16,1-4-1-16,6-2 0 15,2 4 0-15,3-4 0 0,-1 2 0 16,0-2-1-16,0 0 1 15,-2 1 0-15,1-4 0 16,-8 0 0-16,0-2 0 16,-7-1 0-16,-2-1 0 0,-4-1 0 15,-3-2 0-15,-4-2 0 16,-12-3 0-16,13 6 1 16,-13-6-1-16,9 3-1 15,-9-3-5-15,10 9-18 0,-10-9-57 16,18 2-3-16</inkml:trace>
  <inkml:trace contextRef="#ctx0" brushRef="#br0" timeOffset="1736.0969">18239 10069 215 0,'0'0'8'0,"0"0"4"16,0 0 4-16,0 0 1 15,-7 0 1-15,7 0 2 0,0 0 2 16,-12 0-1-16,12 0-5 16,-15 8-3-16,5-6-1 15,-8 4-2-15,1-2-1 16,-2 4 0-16,-7-4-1 0,-1 1 0 16,-8 4-2-16,-2-5 0 15,-5 4-1-15,-6 1-1 16,-8 2-1-16,0 1 0 15,-6 3-1-15,-5 0 0 16,-5 0 0-16,2 2 0 0,-4-2 0 16,2 2 0-16,-3-2-1 15,1-1 1-15,-1 1 1 16,6-2-1-16,-1 2 1 16,5-2-1-16,0-1 0 15,11-2 1-15,-1 2 0 0,10-2 0 16,6-6 0-16,6 4-1 15,8-5 0-15,5 1-1 16,6-1 1-16,-2-3-2 16,16 0 0-16,-12 2 1 15,12-2-2-15,0 0 0 0,0 0-2 16,0 0-4-16,0 0-5 16,0 0-11-16,0 0-23 0,0 0-40 15,12-9-1-15</inkml:trace>
  <inkml:trace contextRef="#ctx0" brushRef="#br0" timeOffset="1887.0032">16671 10320 297 0,'0'0'3'0,"0"0"4"0,-16 0 2 16,7 0 3-16,-4 3 0 16,1-1-1-16,0 1 1 15,-3-1-1-15,5 0-8 0,10-2-14 16,-11 8-32-1,11-8-29-15,14 0-6 0</inkml:trace>
  <inkml:trace contextRef="#ctx0" brushRef="#br0" timeOffset="2872.4811">11791 9181 255 0,'0'0'7'0,"0"0"1"0,0 0 3 16,0 0-2-16,0 0-1 15,0 0-1-15,0 0 2 16,0 0 2-16,15 14-5 16,5-1-2-16,17 7-1 0,15 1 3 15,13 2 3-15,17-3-1 16,13-2 1-16,8-6-2 16,10-2 0-16,3-6-3 15,-3 1-7-15,-7-5-24 0,-16 0-41 16,9 0-6-1</inkml:trace>
  <inkml:trace contextRef="#ctx0" brushRef="#br0" timeOffset="3035.0297">13347 9334 384 0,'0'0'1'15,"0"0"0"-15,0 0 0 16,0 0 0-16,0 0 0 0,0 0-5 15,13-8-27-15,6-4-38 16,14 0-4-16</inkml:trace>
  <inkml:trace contextRef="#ctx0" brushRef="#br0" timeOffset="3766.7957">15957 8596 68 0,'0'0'6'0,"-5"-10"3"16,-2 0 6-16,-1-2 4 15,1-7 0-15,0 0 2 0,-1-3 6 16,-2 0 2-16,3-3-2 16,4 4-2-1,-2 2-4-15,1-1 0 0,-4 4-1 16,0-4-4-16,-4-1-4 15,-6-4-2-15,-3 1-2 16,-7-3-3-16,-2-1-2 0,-8-1 1 16,-8-1-3-16,-7-2 1 15,-4-1 0-15,-9 2-1 16,0-1 1-16,-13-2-2 16,-5 2 1-16,-6 1-1 0,-10 1 1 15,-4 3 0-15,-8 0-1 16,-6 4 0-16,-5 2 0 15,-5 3 0-15,-5 2 0 0,-5 9 0 16,-3 5 1-16,-5 2-1 16,-1 2 0-16,-2 8 0 15,-3 4 1-15,3 12 0 16,2 1 0-16,-2 5 0 0,6 5 0 16,0 6 0-16,4 8 1 15,7 4 0-15,6 3 0 16,7 5-1-16,6-1 0 15,14 5-1-15,12 5 0 16,15 0 0-16,13 1 1 0,13-5-2 16,19 1 1-16,15 2 0 15,12-3 0-15,12-6 1 16,15-5 0-16,19 0-1 16,11-7 1-16,15-6 0 0,15-4-1 15,19-8 1-15,9-2 0 16,19-5-10-16,5-6-22 15,7-1-42-15,16-9-2 0</inkml:trace>
  <inkml:trace contextRef="#ctx0" brushRef="#br0" timeOffset="6640.8993">7284 8289 157 0,'0'0'4'15,"15"-17"1"-15,2 2 2 16,13-8 4-16,5-3 0 15,17-5 1-15,15-8 4 0,15-6 0 16,10-2-2-16,13 0-1 16,6-7-1-16,17 1-2 15,13-1 0-15,8-3-1 16,8-3 0-16,12 3 0 16,2 0 0-16,16-2 0 15,7 4-1-15,3-3-2 0,1-3 2 16,10 7-3-16,4 1 0 15,9 2-2-15,8-2-1 16,2 7 1-16,5 1-1 16,0 4 0-16,5 3-1 15,-1 3 1-15,1 5 0 0,-2 4-1 16,-2 2 1-16,0 7 0 16,-1 2-1-16,-8 6 0 0,-1 1 1 15,1 4-1-15,-2 4 0 16,1 0 0-16,-3 2-1 15,0 5 1-15,-6 1 0 0,2 4-1 16,-4 3 1-16,-7 0-1 16,-1 0 0-16,-9 5 0 15,-8-1 0-15,-1 4 0 16,-10 1 0-16,-1-1-1 16,1 1 1-16,-6 3 0 0,-11 3 0 15,5-2 0-15,0-1 1 16,-6 6-1-16,-3-1 0 15,-3-1 1-15,-6 4 0 16,-3-3-1-16,-3 6 0 16,-10 2 1-16,-6 2-1 0,1-1 0 15,-3 2-1-15,-12 2 1 16,-4 1 0-16,-3 1-1 16,-3 0 1-16,-5 3 0 0,-5 2 0 15,-4-2 1-15,-5 1 0 16,-3-1 0-16,0 0 1 15,-9-3-1-15,4 0 1 0,-3 0-1 16,-5-2 0-16,-5-4-1 16,-1 2 1-16,-9 1 0 15,1 1-2-15,-8 0 1 16,-2-1-1-16,-5 1 1 16,-6-1-1-16,0 1 0 0,-8 2 1 15,-1-2-1-15,-2-1 1 16,-3 1 1-16,-7-1 0 15,-4 3-1-15,1-2 1 16,-5 1-1-16,-5 0 0 16,0 3 0-16,-7 1-1 0,-6-1 1 15,-4 3 0-15,-6-2 0 16,-9 2-1-16,-5 0 1 16,-8 3 0-16,-8-4 0 0,-9 2 0 15,-9-2 0-15,-9-1 0 16,-7 2 0-16,-10 3 0 15,-10-6 0-15,-5 6 0 0,-10-6-1 16,-7 6 1-16,-10-6-1 16,-8 3 0-16,-7 2 0 15,-7-4 0-15,-9 2 0 16,-3 0 1-16,-4-2 0 0,-4 0 0 16,-3-4 0-16,2 1 0 15,-2 0-1-15,3-2 0 16,-3 0 0-16,2-4-2 15,1 3-2-15,4-8-1 16,1-1-1-16,5-2-3 16,4-2-4-16,5-4-1 0,8-1-2 15,7-9 0-15,10 3 1 16,8-6-3-16,17-4-6 16,10-5-4-16,15 0 2 0,13-5 2 15,18 0-4-15,15-5-5 16,14-2 0-16,12-3 4 15,12-2 12-15,8-3 15 0,15-1 10 16,5-2 6-16,17-1 11 16,11-1 6-16,11 1 3 15,14-6 0-15,10 3-5 16,12 0-7-16,12-6-7 0,18 3-7 16,2 0-2-16,9-4-1 15,13 2-2-15,7-6 2 16,9-2-3-16,14-4-1 15,0 2 1-15,-3-5-1 16,15 0 1-16,13-3-1 16,-3-1 0-16,8-4 0 0,-2-4 1 15,-4 4-1-15,9-9 0 16,-1 1 1-16,-10-2-1 16,-2-4 1-16,-8-3 0 0,-14 4 0 15,-5-7 2-15,-7 2 1 16,-18-1-1-16,-6 2 1 15,-18-2 2-15,-16 3-1 16,-7-2 1-16,-19 5-1 0,-9-2 2 16,-17 5-2-16,-7 4 1 15,-9-2-1-15,-14 1 0 16,-3 7-2-16,-17-1-1 0,0 1-1 16,-10-2 1-16,-13-3-1 15,-8 4 0-15,-14-2 0 16,2 2-1-16,-9-4 0 15,-11 3 1-15,-1 2 0 16,-6-1-1-16,-5 5 0 16,-4-3-1-16,-9 2 1 0,-9 0 0 15,4-3-1-15,-9 1 0 16,-5-1 0-16,-4 3 0 16,-5-1 1-16,-1-1-1 0,-2 3 1 15,-3-1 0-15,-7 0 1 16,-6-1 0-16,-1 4-1 15,-3-6 1-15,-4 6 0 16,-5-3-1-16,-7-3 1 0,1 5-1 16,-5 3 2-16,-5 1-1 15,-3 4 1-15,-7-4 0 16,-3 5-1-16,-2 0 2 0,-4 7 0 16,-9 2-1-16,1 0-1 15,-6 1 1-15,-7 7-1 16,-2 1-1-16,-3 1 0 15,-2 5 0-15,-6 2 0 16,-2-1-1-16,0 4 0 16,-4 0 0-16,-2 4 0 0,0 1 0 15,-4 2 0-15,-3 0 1 16,-3 2 0-16,1 6 0 16,-3 1 0-16,2 5-1 0,-2-2 1 15,1 3 0-15,-1 4 0 16,2 1 1-16,-2-3-1 15,-1 7 1-15,1-3-1 0,-2 6 0 16,3 0 1-16,3 9-1 16,-1-7 1-16,5 9-1 15,3-2 0-15,4 4 1 0,1 2-1 16,10-2 0 0,4 4 0-16,6 1 0 0,5 2-1 15,2 1 0-15,7-4 0 16,3 8 0-16,10-5 1 15,5 6 0-15,5 5 0 16,9-1 2-16,9 0-1 16,7 5 2-16,7 0 0 0,10 2 0 15,10 1 1-15,5-1 1 16,8-2-2-16,9 4-1 16,11 5 0-16,4-4 0 0,13-1 0 15,5 1-1-15,6 0 0 16,12-2-1-16,6 4 2 15,11-7-1-15,7-5 1 0,10 5-1 16,7-6 0-16,15 2 1 16,9-1-1-16,11-7 2 15,11 1 0-15,10-6 0 16,15 2 0-16,4-13 1 0,12 1 0 16,8-5-1-16,7-3 1 15,10-4-1-15,6-6-1 16,6 0-9-16,4-5-30 15,4 1-37-15,2-9-3 16</inkml:trace>
  <inkml:trace contextRef="#ctx0" brushRef="#br0" timeOffset="7644.9651">7965 9610 93 0,'0'0'4'0,"3"21"7"0,2-1 1 0,3 23 3 15,6 10 5-15,5 18 2 16,2 13 2-16,4 22 3 16,0 16-3-16,2 4-1 15,-2 17 1-15,-6 6-4 0,-1 6 1 16,-6 17-1-16,-2 4-1 16,-7 9-1-16,-3 6-2 15,0 7-2-15,0 6-3 0,-3-1-2 16,-2 5-2-16,5-5-2 15,0 0-1-15,0-7-2 16,1-3 0-16,3-10-1 16,2-10 1-16,-5-6 0 0,3-11-2 15,-2-13 1-15,-2-11 0 16,0-13 0-16,0-13 1 16,0-13-2-16,0-15 0 15,0-13-2-15,0-11 0 16,-2-12-3-16,-2-15-7 0,4-1-14 15,-4-9-56-15,4-17-1 16</inkml:trace>
  <inkml:trace contextRef="#ctx0" brushRef="#br0" timeOffset="7819.4864">7951 14524 307 0,'0'0'-11'15,"5"12"-42"-15,-5-12-13 0</inkml:trace>
  <inkml:trace contextRef="#ctx0" brushRef="#br0" timeOffset="8168.7602">6832 13191 232 0,'0'0'1'16,"0"13"1"-16,2 8 6 15,3 15 4-15,5 17 4 16,3 12 2-16,9 22 3 0,10 13 3 16,6 10 0-16,13 10 1 15,14-2-5-15,15 1-5 16,17-10-2-16,10-10-3 15,17-7-3-15,8-17-10 16,19-26-50-16,9 3-25 16,11-20-3-16</inkml:trace>
  <inkml:trace contextRef="#ctx0" brushRef="#br0" timeOffset="9250.4084">12623 15351 144 0,'0'0'0'0,"11"0"2"0,11 0-1 0,18 8 3 16,9 2 1-16,22 4 1 15,12-2-1-15,27 9 1 16,24 1 0-16,10-5 0 16,19 8-3-16,5-13-1 0,11-2 0 15,7 0-2-15,16-2 1 16,1-8-1-16,9 0 0 16,5-10 0-16,-3-3 1 0,11-4 1 15,12-13 3-15,2 3 3 16,2-5 3-16,10 0 2 15,-1-2 0-15,5-4 1 16,7 1 0-16,-5-1 2 0,-1 4-3 16,0-8-4-16,0 0-3 15,-3-3 0-15,-1-2-1 16,-1-5-1-16,-8-8-2 16,-6 6 0-16,-13-6-1 15,-6-1 1-15,-17-4-1 0,-12-2-1 16,-20 3 1-16,-10-5-2 15,-17 2 2-15,-13-3 0 16,-12-4 0-16,-17 0 0 16,-18 0 0-16,-18-1 0 0,-11 3 1 15,-21-1-1-15,-17-2 0 16,-15 2-2-16,-13 0 1 16,-25 1 0-16,-11-3-1 0,-18 4-3 15,-15-3-8-15,-13-4-33 16,-7 6-23-16,-14-3-4 15</inkml:trace>
  <inkml:trace contextRef="#ctx0" brushRef="#br0" timeOffset="20867.3841">2496 5690 333 0,'0'0'4'16,"-10"-5"3"-16,0 2 1 16,1-1 0-16,-4 1 1 15,3 1-1-15,-2-1 1 0,12 3-1 16,-8 3-2-16,16 4 0 15,18 3-2-15,24-3 1 16,17 0 0-16,23-2 1 16,29 3 1-16,26-8-1 15,21 0-1-15,24 0-2 0,13 0 1 16,19 0-1-16,6-2 1 16,11-1 0-16,7 0-1 0,-1 1 1 15,4-3-1-15,-8 0 1 16,-4 3-1-16,-11-3 1 15,-10 0 0-15,-22 2 0 16,-17 3 0-16,-28 0-1 0,-20 0 1 16,-30 3-1-16,-19 2-1 15,-25-3 2-15,-18 1-4 16,-17 2 0-16,-10-3 0 16,-10-2 0-16,0 0 0 0,-7 5-20 15,7-5-63-15,-21 2-2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30:05.01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7470 4493 397 0,'0'0'5'16,"0"0"3"-16,0 0 2 0,3-10 1 15,-3 10-1-15,0 0 2 16,0 0 0-16,5 13 1 16,-3 12-4-16,6 12-3 0,4 10 0 15,1 10-2 1,-1 5 1-16,6 10-2 0,-4-3-3 16,4 0 0-16,-4-4 0 15,-3-8 0-15,-4-4 0 16,-2-9 0-16,-5-8 0 0,0-3 0 15,0-10 0-15,-7-9 0 16,-3-9 0-16,-8-5 0 0,0-10 0 16,-3-10 0-1,1-12 0-15,-5-13 0 0,0-8 0 16,3-7 0-16,4-13 0 16,4 2 0-16,5-5 0 15,9 1 0-15,4 2 0 0,13 13 0 16,8 2 0-16,7 6 0 15,10 12 0-15,3 8 0 16,2 5 0-16,3 14 0 16,0 11 0-16,-8 2 0 15,-5 20 0-15,-12 9 0 16,-7 8 0-16,-13 9 0 0,-8 0 0 16,-12 4 0-16,-7 1 0 15,-12-5 0-15,0-2 0 16,-3-7-3-16,2-2-6 0,1-8-9 15,9-5-15-15,7-2-54 16,3-8-1-16</inkml:trace>
  <inkml:trace contextRef="#ctx0" brushRef="#br0" timeOffset="416.046">8011 4976 371 0,'0'0'6'0,"0"0"2"0,0 0 2 16,-13 0 1-16,13 0 1 16,-17 3 0-16,9 4 1 15,-3 3 0-15,5 5-5 16,-3 3-2-16,7 4-2 15,2 0-1-15,2 0-1 0,12-5 0 16,2 1 0-16,9-7 0 16,3-7-1-16,6-4 1 15,-1-3 0-15,1-9 0 16,1-6 0-16,-9-2 1 0,1-1-1 16,-13-4 2-16,-6 3-1 15,-8-6 0-15,-5 6-1 16,-10 2-2-16,-10 6 0 15,-2-1 0-15,-5 7 0 0,-1 4 0 16,3 4 0-16,0 1-2 16,11 10-5-16,1-4-7 15,11 8-17-15,7-5-54 0,10-6-2 16</inkml:trace>
  <inkml:trace contextRef="#ctx0" brushRef="#br0" timeOffset="1139.1918">8393 4367 371 0,'0'0'6'0,"0"0"4"16,-3-12 2-16,3 12 0 0,0 0 0 15,0 0 1-15,0 0 0 16,-7 24 1-16,7 9-6 16,0 16-3-16,10 8-1 0,-1 7-1 15,7 6 0-15,3 2-1 16,4-3-1-16,-1-7-1 15,-1-7-2-15,-1-11-3 16,-1-7-7-16,3-2-12 0,-7-5-42 16,3-13-17-16</inkml:trace>
  <inkml:trace contextRef="#ctx0" brushRef="#br0" timeOffset="1784.2268">8960 4759 371 0,'0'0'3'0,"0"0"2"16,-11-6 3-16,-3 6 0 16,-4 0 3-16,-5 3 0 15,-3 7 0-15,-4 2 1 0,-3 8-3 16,3 0-2-16,4 5-2 16,5 2-2-16,7-2-2 15,8-3-1-15,6-2 0 0,11-5-1 16,6-6 0-16,8-3 0 15,7-6 0-15,0-8 1 16,0-2 0-16,-2-7 0 16,0-2 0-16,-5-2 1 0,-7-1-1 15,-6 5 1 1,-5 2-1-16,-2 2-1 0,-5 6 0 16,0 7 0-16,0 0-1 15,-7-2-1-15,7 2-2 16,-7 8-1-16,7-8 0 0,0 12-2 15,0-12 2-15,7 7 0 16,1-7 0-16,3-5 3 16,4-3 1-16,0-4 2 0,-2-2 1 15,0-4 3-15,-1 0 2 16,-1 1 1-16,-2 0 0 16,-2 4 0-16,-2 1 0 15,-5 12 0-15,7-13-1 0,-7 13-3 16,18 0-1-16,-3 9 0 15,2 0 0-15,6 3-1 16,2 5 0-16,5 3-1 16,-5 0 1-16,5 1-1 0,-6-1 0 15,1-8-2 1,-7 2 1-16,-9-4 1 0,-9-10 0 16,8 10 0-16,-8-10 1 15,-10 0 1-15,-4-7 0 16,5-3 0-16,-3-5-1 0,3-5-1 15,3-2-1-15,6-3-1 16,6-3 0-16,11 5-3 16,3-8-7-16,12 10-16 0,5 2-53 15,3 2-1-15</inkml:trace>
  <inkml:trace contextRef="#ctx0" brushRef="#br0" timeOffset="2222.723">7497 5596 408 0,'0'0'3'0,"-12"4"3"16,12-4 0-16,-9 3 2 15,9-3 2-15,17 0 2 16,17-5 2-16,28-9 1 0,29-9-3 16,35-4-1-16,24-8-5 15,25-2-6-15,20-4 0 16,16-2 0-16,3 1 0 15,2 2 0-15,-9 3 0 0,-11 3 0 16,-15 4 0-16,-14 7 0 16,-23 1 0-16,-25 8 0 15,-22 3 0-15,-27 1 0 16,-21 10 0-16,-21 3 0 16,-26 7 0-16,-16 4 0 0,-21 6 0 15,-13 2 0-15,-9-2 0 16,-10-2-73-16,-13 12-18 15</inkml:trace>
  <inkml:trace contextRef="#ctx0" brushRef="#br0" timeOffset="2570.2241">7205 4317 355 0,'0'0'1'0,"0"0"1"0,-11 3 1 16,-1 9 1-16,-6 13 4 15,-12 15 0-15,-2 17 3 0,-7 17 0 16,-3 18 0-16,5 17 0 15,-1 12 0-15,8 8-3 16,13-4 2-16,15-4-3 0,11-12-1 16,22-13-1-16,18-13 0 15,13-12-1-15,17-20-2 16,12-18-2-16,17-11-8 16,12-17-12-16,9-20-50 0,15-10-14 15</inkml:trace>
  <inkml:trace contextRef="#ctx0" brushRef="#br0" timeOffset="2851.5692">9631 4134 465 0,'0'0'0'16,"0"0"-1"-16,0 0 1 0,12 5 1 15,1 5 0-15,1 10 2 16,7 7 1-16,6 12-1 0,1 14 2 16,4 16 0-16,-2 6-1 15,-4 9 1-15,-8 8-1 16,-4 2-1-16,-11-3-1 16,-6-2 0-16,-16-2-1 15,-9-7-1-15,-8-4-4 0,-10-9-15 16,-21 0-64-16,15-8-4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30:34.15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2061 6386 245 0,'0'0'6'0,"0"0"1"0,-13-4 4 16,13 4 2-16,-9-3 0 16,9 3-3-16,-11-3 2 0,11 3 1 15,0 0-2-15,18 0-2 16,17 0 0-16,15 0-2 16,17 3 3-16,20 0 3 0,17-1-2 15,17 3-2-15,17-3-1 16,3 6-1-16,6-4-2 0,2 4-1 15,3-1 1-15,-3-2-4 16,-2 0 2-16,-5-5 0 16,-3 2-1-16,-2-2 0 15,-11 0-1-15,-6 0 1 16,-10 0-1-16,-6 3 0 0,-17 0 0 16,-11 2 0-16,-14-1-1 15,-9 1 1-15,-16-2 0 16,-10 0 0-16,-9-2 1 15,-18-1 0-15,0 0-1 16,0 0-1-16,-20 3-1 16,-12-3-2-16,-10 6-2 0,-16-4-2 15,-17 2 0-15,-14 4-1 16,-13 5 1-16,-17-3 0 16,-13 2 2-16,-7 2 1 0,-9 3 2 15,-5-2 1-15,-6 6-1 16,5-1 1-16,0-3 0 0,2 2 0 15,8-4 0-15,6 2 1 16,5 1 0-16,9 2 1 16,11-7 1-16,9-1 0 15,13 0 2-15,13-3-1 16,16-3 1-16,18 2-1 16,10-8-1-16,18 0 0 0,16 0 1 15,22-3-1-15,18-2 1 16,19-2-1-16,16-6 0 15,17-2 2-15,22 3 1 0,16-5-1 16,13 0 0 0,7-4-1-16,10 4 1 0,5 0-2 15,3 2 1-15,0 1-1 16,-7 1-1-16,2 3 1 16,-14 4-1-16,-4 1 0 0,-7 1 0 15,-11 4 0-15,-13 0 0 16,-12 0-1-16,-15 0 1 15,-12 0-1-15,-19 4-1 0,-10-1 1 16,-18 3 1-16,-15-2-1 16,-13-4 0-16,-14 13-1 15,-18-8-1-15,-16-2-1 16,-12 1-1-16,-19-1-1 16,-15-1-1-16,-13-2 0 0,-17 3 1 15,-14-3-1-15,-5 0 2 16,-9 0 1-16,-4 0 0 15,-5 0 1-15,1-3 1 16,3 3 0-16,6 0 0 0,1 0 0 16,5 0 0-16,7 3 1 15,11-1 1-15,13 0-1 16,11 1 1-16,19 2-1 16,17-3 0-16,18 1 0 0,21-1 0 15,28-2 0-15,10 8 1 16,40-6 1-16,28-2-1 0,33 0 1 15,33 0 1-15,25-2-1 16,35-3-6-16,11-5-29 16,25-2-42-16,8 0-4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31:07.2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22858 10394 204 0,'0'0'6'0,"0"0"3"0,0-9-4 15,0 9 3-15,0 0-2 16,0 0 1-16,0 0 1 16,0 0 1-16,2 19-5 15,2-2 0-15,-2 9 1 0,1 5 3 16,-2 12 1-16,5 1-1 15,1 5-1-15,-2 11 0 16,3-1 1-16,-1 8-3 16,0 1 2-16,1 1-1 15,-7 2 0-15,6 1-1 0,-7 3-1 16,0-4-1-16,0 1-3 16,0-2-5-16,-8-3-11 0,3 2-11 15,-2-1-23-15,-3-12-22 16</inkml:trace>
  <inkml:trace contextRef="#ctx0" brushRef="#br0" timeOffset="768.3524">22796 11130 216 0,'-3'15'6'0,"1"12"3"16,2 23 2-16,0 4 2 15,2 23 0-15,4 12 0 16,4 12 1-16,-1 16 0 15,7-3-5-15,-4-8-2 16,0 4-3-16,-1-2-3 0,-4-8-3 16,0-4-1-16,-5-2-3 15,-2-10 1-15,0-2-1 16,-4-2 0-16,-4-11-1 0,1-2-2 16,-6-7 2-16,3-6-1 15,1-9-5-15,-2-1-5 16,4-9-13-16,2 0-14 0,0-13-10 15</inkml:trace>
  <inkml:trace contextRef="#ctx0" brushRef="#br0" timeOffset="1001.3087">22799 13332 127 0,'0'0'1'16,"0"0"0"-16,3 15-1 0,-3-15-11 15,0 12-23-15,2-1-12 16</inkml:trace>
  <inkml:trace contextRef="#ctx0" brushRef="#br0" timeOffset="1146.9111">22784 13444 324 0,'0'0'6'0,"0"0"1"16,-5 15 2-16,3-3 1 16,2 3 0-16,-3 2 0 0,1 1 0 15,-1-2-5-15,0 2-16 16,3-7-34-16,6-2-28 15,-6-9-7-15</inkml:trace>
  <inkml:trace contextRef="#ctx0" brushRef="#br0" timeOffset="3494.6991">22014 10942 240 0,'0'0'7'0,"0"0"6"0,0 0 5 16,0 0-1-16,-6-11 1 15,6 11 1-15,0 0-1 0,0 0 1 16,0 0-7-16,-10 13-3 16,8-2-5-16,-1 3 1 15,3 6 0-15,-2-3 0 0,-1 7 0 16,3-1 0-16,3 2 1 15,2-3-1-15,10 3 1 16,-3-3-2-16,6-1-1 0,1 0 1 16,4-1 0-16,-1-3-1 15,8 0 0-15,-2 0 0 16,2-5 0-16,2-3 0 16,0 3-1-16,5-4 1 15,-2-1 0-15,3-2-1 0,3 3 1 16,2-6-1-1,2 3 1-15,-3-3-1 0,4 3 1 16,-3-2-1-16,-1-1 0 16,3-2 0-16,-3 3 0 15,-2-3 0-15,3 0-1 0,-6 0 0 16,5-3 1-16,-4 1-1 16,1-1 1-16,-2-2-1 15,4 3 0-15,-4-3 2 0,0 3-3 16,2-8 0-16,2 3 0 15,1-1 0-15,-3-2 0 16,1 0 0-16,0-2 0 16,-3 2 0-16,0-1 0 0,1 2 0 15,-1-2 0-15,-5 2 0 16,1 2 0-16,-6-3 0 16,1 0 0-16,-3 0 0 15,-4 1 0-15,-3 1 0 0,-1-2 0 16,-2-1 0-16,-3 2 0 15,-1-2 0-15,-4-1 0 16,-2 3 0-16,2-4 0 16,-4-1 0-16,0-1 0 15,2 0 0-15,-3 2 0 0,1-4 0 16,-1 2 0-16,0-2 0 16,3 2 0-16,-2 3 0 0,1-3 0 15,0 4 0-15,-2-1 0 16,1 2 0-16,-3 0 0 15,2 1 0-15,0-1 0 16,-2 0 0-16,3 2 0 0,-3-1 0 16,0-2 0-16,0 5 0 15,0 6 0-15,2-18 0 16,-2 18 0-16,0-17 0 16,0 9 0-16,0-2 0 15,0 0 0-15,0 3 0 0,-2-3 0 16,2 0 0-16,-3-2 0 15,1 4 0-15,2 8 0 16,-5-15 0-16,5 15 0 16,-13-14 0-16,13 14 0 0,-12-16 0 15,12 16 0-15,-15-12 0 16,5 5 0-16,1-1 0 16,-2 2 0-16,1-2 0 15,0 2 0-15,-2 2 0 0,2-2 0 16,0 1 0-16,-3-2 0 15,4 5 0-15,-4-6 0 16,3 5 0-16,1-1 0 16,1 1 0-16,-2-2 0 0,10 5 0 15,-17-4 0-15,17 4 0 16,-11-6 0-16,11 6 0 16,-9-4 0-16,9 4 0 0,0 0 0 15,0 0 0 1,0 0 0-16,0 0 0 0,-9-5 0 15,9 5 0-15,0 0 0 16,0 0 0-16,0 0 0 16,0 0 0-16,-9-3 0 0,9 3 0 15,0 0 0-15,0 0 0 16,0 0 0-16,0 0 0 16,0 0 0-16,0 0 0 15,0 0 0-15,0 0 0 0,0 0 0 16,0 0 0-16,0 0 0 15,0 0 0-15,0 0 0 16,0 0 0-16,0 0 0 0,0 0 0 16,0 0 0-16,0 0 0 15,0 0 0-15,0 0 0 16,0 0 0-16,0 0 0 16,0 0 0-16,0 0 0 15,0 0 0-15,0 0 0 0,0 0 0 16,0 0 0-16,0 0 0 15,0 0 0-15,0 0 0 16,0 0 0-16,0 0 0 16,-10 8 0-16,5 2 0 0,1-1 0 15,-5 9 0-15,0 0 0 16,2-2 0-16,-5 2 0 16,1 1 0-16,-1-1 0 0,1-3 0 15,2-1 0-15,-1-1 0 16,3 2 0-16,-1-5 0 15,8-10 0-15,-12 10 0 16,12-10 0-16,0 0 0 0,0 0 0 16,0 0 0-16,0 0 0 15,0 0 0-15,0-4 0 16,0-10 0-16,2 4 0 16,3-3 0-16,0-3 0 0,3 1 0 15,-4 0 0-15,6-2 0 16,-2-1 0-16,0 1 0 15,-1-1 0-15,0 6 0 16,0-3 0-16,2 0 0 16,-2 3 0-16,-2 5 0 0,-5 7 0 15,7-18 0-15,-7 18 0 16,5-10 0-16,-5 10 0 16,0 0 0-16,0 0 0 0,0 0 0 15,0 0 0-15,0 0 0 16,0 0 0-16,0 0 0 15,0 0 0-15,0 0 0 0,0 0 0 16,0 0 0-16,0 0 0 16,0 0 0-16,13-3 0 15,-13 3 0-15,16 0 0 16,2 0 0-16,3 0 0 16,3 0 0-16,3 0 0 15,5 0 0-15,-2 0 0 0,2-1 0 16,-2-1 0-16,-5 2 0 15,-7-4 0-15,-1 4 0 16,-6-2 0-16,-11 2 0 16,8 0 0-16,-8 0 0 0,0 0 0 15,0 0 0-15,0 0 0 16,0 0 0-16,0 0 0 16,-11 6 0-16,5 3-13 0,6 3-78 15,-12-4-2-15</inkml:trace>
  <inkml:trace contextRef="#ctx0" brushRef="#br0" timeOffset="4464.9967">22033 11006 196 0,'0'0'7'0,"0"0"3"15,-12-14 2-15,12 14 4 0,-7-11 1 16,7 11 5-16,-14-9 1 15,14 9 3-15,-7-11-6 16,7 11 0-16,-2-14-2 0,-1 4-2 16,3 2-3-16,5-7-1 15,0 3-2-15,5-3-2 16,0-1 0-16,2-4 0 16,1 4-1-16,2 0-1 0,-2 2 0 15,-1 2-1-15,-3 2-1 16,2 1 0-16,-11 9-1 15,10-10 0-15,-10 10-1 16,0 0 0-16,9-11-1 16,-9 11 0-16,0 0 0 0,0 0-1 15,0 0 0-15,0 0 0 16,0 0 0-16,0 0 0 16,0 0 0-16,0 0 0 15,0 0 0-15,0 0 0 0,0 0 0 16,0 0 1-16,0 0-1 15,-7 0 0-15,7 0 0 16,-10 14 0-16,0-7 0 0,0 2 0 16,-4 4 0-16,-4 4 0 15,0 3 0-15,1 2 0 16,-3 3 0-16,0-3 0 16,3 5 0-16,2-1-1 15,-2-2 2-15,4-2 2 0,1 0-3 16,4-2 0-16,1-4 0 15,2-4 0-15,2-3 0 16,3-9 0-16,-2 13 0 16,2-13 0-16,0 0-6 0,5 7-10 15,-5-7-24-15,10-2-46 16,0-6 0-16</inkml:trace>
  <inkml:trace contextRef="#ctx0" brushRef="#br0" timeOffset="5031.0247">21805 10833 278 0,'0'0'7'0,"0"0"4"16,0 0 2-16,0 0 2 0,0 0 0 16,0 0 1-16,0 0 1 15,0 0 2-15,0 0-7 0,0 0 0 16,12 0-1-16,1 0 1 15,1-6-2-15,8-2 1 16,4-1 0-16,6-1-1 16,0-2-2-16,0-2-1 0,1 1-1 15,-7-1-2-15,-2 3-1 16,-5 2 0-16,-4 0-3 16,-3 5 0-16,-12 4 0 15,9-5 0-15,-9 5 0 0,0 0 0 16,0 0 0-16,0 0 0 15,7 5 0-15,-5 2 0 16,-2 5 0-16,2 6 0 16,1-1 0-16,0 5 0 15,-1 3 0-15,3 0 0 0,-3 0 0 16,1-3 0-16,-1 1 0 16,4-4 0-16,-4-1 0 15,3-4 0-15,0-3 0 0,-3-2 0 16,3 2 0-16,-5-11-24 15,5 9-63-15,-5-9 0 16</inkml:trace>
  <inkml:trace contextRef="#ctx0" brushRef="#br0" timeOffset="6562.5029">18138 8665 58 0,'0'0'5'16,"-3"16"6"-16,1-2 3 15,2 15 2-15,0 3 2 16,0 16 1-16,0 1 1 16,0 21-2-16,0 1-4 15,0 9-5-15,0 2-5 0,0 2 0 16,0 5-3-16,0-2 0 16,2 3 0-16,1-4-1 15,0 5 1-15,1-2-2 0,-2 3 0 16,-2 0-1-16,3-3 1 15,-3 2 1-15,0 12 2 16,0-10 3-16,0-1 2 0,-3 3 3 16,1-2 2-16,-2 4 1 15,3 1 3-15,-1-3-1 16,-1 2 0-16,1 0-3 16,2-4-1-16,0 2-1 15,0-1-3-15,2 2-1 0,3 2-1 16,-4-8-3-16,5 4 0 15,5-2-1-15,-6 0 0 16,2-3-1-16,0 3 2 16,1-5 0-16,-1-2-2 15,-2-7 1-15,3-1 2 0,-4-4-2 16,5-3 0-16,-5-3 0 16,1-8 1-16,0 1-1 15,-3-3 0-15,3-5-2 0,-5-2 0 16,0-8-1-16,0-3-2 15,0-6-5-15,-5-3-5 16,3-13-7-16,-3-5-13 16,5-12-18-16,0 0-21 0</inkml:trace>
  <inkml:trace contextRef="#ctx0" brushRef="#br0" timeOffset="7395.5905">18165 9091 279 0,'0'25'2'0,"0"19"0"15,2 16 1-15,2 14 1 0,4 17 2 16,1 19 2-16,0 17-1 16,1 13 3-16,1-6-2 15,-4-4 0-15,0 1 0 16,0 2 1-16,-5-5-3 15,1-3 0-15,0 4 1 0,-3-1 3 16,0 1-2-16,0 1-1 16,3 0 0-16,-1 2 0 15,3-2 0-15,2 3 0 0,0-9 0 16,6-3-2-16,-3-3 1 16,3-1-1-16,-1-10 0 15,3-6 0-15,-5-2-1 0,2-2 1 16,-6-3-2-16,8-5 0 15,-6-2 0-15,0-4-1 16,1-3-1-16,-1-3 0 16,-5-8 0-16,3-2-1 15,-2 0 0-15,3-12 0 16,-5-4-2-16,-2-9 0 0,0-4-3 16,0-11-2-16,0-3-3 15,-6-10-4-15,3-4-10 16,3-10-14-16,-10-4-28 15,10 4-17-15</inkml:trace>
  <inkml:trace contextRef="#ctx0" brushRef="#br0" timeOffset="8030.1525">18151 8997 133 0,'0'3'3'16,"0"9"8"-16,0 20 9 0,0 18 7 15,0 19 1-15,-1 23 0 16,1 26 1-16,0 24-1 16,0 13-1-16,1 17-5 0,6 4-6 15,0 7-4-15,3-5-3 16,5 1 1-16,-4-8 1 16,6-3 0-16,-3 0-1 15,4-2-3-15,-4-7-1 16,2-6-1-16,-2 1 0 15,-7-3-2-15,4-5-2 0,-1-7-1 16,-6-8 1-16,1-4-1 16,-2-11 0-16,2-4 0 15,0-14 0-15,0-8 0 16,2-16-1-16,-4-9 1 0,-1-14 0 16,-1-10-1-16,-1-14-1 15,0-10-1-15,-1-7-4 16,1-10-2-16,-12 0-8 15,7-8-13-15,0-11-30 0,3 0-20 16</inkml:trace>
  <inkml:trace contextRef="#ctx0" brushRef="#br0" timeOffset="8198.7322">18354 12842 309 0,'0'0'6'0,"-3"12"2"0,3-4 0 15,-2 2 0-15,0-1 1 16,-1 1-2-16,3 0-3 0,-2 0-8 16,2-10-30-16,0 0-35 15,0 0-5-15</inkml:trace>
  <inkml:trace contextRef="#ctx0" brushRef="#br0" timeOffset="8331.368">18314 12943 249 0,'0'0'5'0,"0"0"-1"0,0 0 1 16,0 0-5-16,0 0-9 15,0 0-17-15,-4-7-31 16,4-6-3-16</inkml:trace>
  <inkml:trace contextRef="#ctx0" brushRef="#br0" timeOffset="8663.8085">18247 12703 297 0,'0'0'6'15,"0"20"3"-15,8 0 3 16,-4 5 1-16,4 4 0 0,-1 11 0 16,3 2 2-16,-2 8 0 15,-1-6-7-15,1 0-2 0,-5-3-4 16,1-5-2-16,-1-9-2 15,-1-4-4-15,1-3-4 16,-3-8-4-16,0-12-2 16,0 0 0-16,0 0 1 0,2-10 3 15,-2 1 8-15,0 2 6 16,0-4 4-16,0 11 4 16,0 0 2-16,0 0 2 15,0 0 0-15,0 15-3 0,0 5-5 16,0-3-5-16,0 8-11 15,2 5-59-15,-2-13-4 16</inkml:trace>
  <inkml:trace contextRef="#ctx0" brushRef="#br0" timeOffset="11448.7743">17511 8840 265 0,'0'0'8'16,"0"0"4"-16,0 0 5 0,-5-9 2 15,5 9 3-15,-7-7 3 16,7 7 1-16,-7-10 0 15,7 10-7-15,0 0-3 0,-9-8-5 16,9 8-2-16,-7 0-4 16,7 0-1-16,-14 13-1 15,3-4-1-15,1 3-1 16,-2 5 0-16,1 0 0 0,1-2 0 16,-1 4 0-16,5-2-1 15,2 2 0-15,-1 0 1 16,5-1 0-16,0-5-1 15,2 0 1-15,5 2 0 16,1-3 1-16,1 1-1 0,7-4 1 16,-1 2 0-16,5-1 0 15,-1-2-1-15,2 1 2 16,1-2-3-16,0 1 0 16,3-1 0-16,0-2 0 0,3 2 0 15,-6-2 0-15,5 0 0 16,-2 2 0-16,2-1 0 15,-2-4 0-15,0 5 0 0,3-4 0 16,-1 2 0-16,1-2 0 16,-3 0 0-16,3-2 0 15,2-1 0-15,-2 0 0 0,2 0 0 16,-3 0 0-16,0 0 0 16,3 0 0-16,0 0 0 15,0 0 0-15,-5 0 0 16,5-1 0-16,-5-2 0 15,2 3 0-15,-3-3 0 0,1 0 0 16,1 1 0 0,-4-1 0-16,3-1 0 0,-6 1 0 15,5-2 0-15,-3 2 0 16,1-2 0-16,1 1 0 16,-3-1 0-16,-1 0 0 0,2 0 0 15,-1 0 0-15,-6 0 0 16,7 0 0-16,-4-2 0 15,0 2 0-15,1 0 0 0,-4-2 0 16,4 2 0-16,-3-5 0 16,3 4 0-16,-5-4 0 15,3 3 0-15,1-3 0 16,-1 3 0-16,-5-3 0 0,3 3 0 16,-2-3 0-16,0 3 0 15,1-4 0-15,-4 4 0 16,4-4 0-16,-1 4 0 15,-2-1 0-15,3 2 0 16,-3-2 0-16,-1 1 0 0,-9 7 0 16,16-13 0-16,-16 13 0 15,14-12 0-15,-14 12 0 16,8-13 0-16,-8 13 0 16,8-14 0-16,-8 14 0 0,7-16 0 15,-2 7 0-15,-5 9 0 16,4-18 0-16,-4 18 0 15,6-14 0-15,-3 4 0 0,-3 0 0 16,0 0 0-16,0 10 0 16,0-15 0-16,0 15 0 15,0-15 0-15,0 15 0 16,0-15 0-16,0 15 0 0,0-12 0 16,0 12 0-16,0-10 0 15,0 10 0-15,-6-12 0 16,6 12 0-16,-5-13 0 15,5 13 0-15,-7-12 0 0,7 12 0 16,-10-12 0-16,10 12 0 16,-15-10 0-16,15 10 0 15,-15-13 0-15,15 13 0 16,-15-12 0-16,15 12 0 16,-17-13 0-16,17 13 0 0,-15-12 0 15,5 7 0-15,0 0 0 16,-3 0 0-16,6-2 0 15,-5 5 0-15,2-1 0 0,-2-2 0 16,12 5 0-16,-16-5 0 16,16 5 0-16,-12-2 0 15,12 2 0-15,-10 0 0 16,10 0 0-16,0 0 0 0,-11-2 0 16,11 2 0-16,0 0 0 15,0 0 0-15,0 0 0 16,0 0 0-16,0 0 0 15,0 0 0-15,0 0 0 16,0 0 0-16,0 0 0 0,0 0 0 16,0 0 0-16,0 0 0 15,0 0 0-15,0 0 0 16,0 0 0-16,0 0 0 0,0 0 0 16,0 0 0-16,0 0 0 15,0 0 0-15,0 0 0 16,0 0 0-16,0 0 0 0,0 0 0 15,0 0 0-15,0 0 0 16,0 0 0-16,0 0 0 16,0 0 0-16,0 0 0 15,0 0 0-15,0 0 0 0,0 0 0 16,0 0 0-16,0 0 0 16,0 0 0-16,0 0 0 15,0 0 0-15,0 0 0 16,0 0 0-16,0 0 0 15,0 0 0-15,-2 4 0 16,2-4 0-16,-7 17 0 0,2-7 0 16,-2 2 0-16,-3 4 0 15,2-2 0-15,-4 2 0 16,-1-2 0-16,1 4 0 0,-2-4 0 16,3-1 0-16,4-4 0 15,-1-2 0-15,8-7 0 16,-7 11 0-16,7-11 0 0,0 0 0 15,0 0 0-15,0 0 0 16,0 0 0-16,0 0 0 16,0 0 0-16,0-8 0 0,0 8 0 15,3-17 0-15,7 2 0 16,-3 1 0-16,2-4 0 16,1 1 0-16,-2 2 0 15,2-3 0-15,-5 4 0 16,5 1 0-16,-5 4 0 15,-2-2 0-15,-3 11 0 0,4-9 0 16,-4 9 0-16,0 0 0 16,0 0 0-16,0 0 0 15,8-11 0-15,-8 11 0 16,0 0 0-16,0 0 0 16,0 0 0-16,0 0 0 0,0 0 0 15,0 0 0-15,0 0 0 16,10 0 0-16,-10 0 0 0,17 0 0 15,-4 0 0-15,4 0 0 16,1 0 0-16,1 0 0 16,8 0 0-16,-2 3 0 15,0 0 0-15,0-3 0 0,1 2 0 16,-7-2 0-16,-1 0 0 16,-6 0 0-16,-5 3 0 15,-7-3 0-15,10 0 0 16,-10 0 0-16,0 0 0 0,0 0 0 15,0 0 0-15,0 0 0 16,0 0 0-16,0 0 0 16,0 0 0-16,-10 9-22 15,10-9-70-15,-17 8-2 16</inkml:trace>
  <inkml:trace contextRef="#ctx0" brushRef="#br0" timeOffset="12427.3436">17188 8814 229 0,'0'0'7'0,"0"0"7"16,0 0 1-16,0 0 4 0,0 0 2 15,0 0 2-15,-2-10-1 16,2 10 3-16,0 0-6 16,0 0-4-16,0 0-3 15,7-10 0-15,3 8-1 0,-1-1 0 16,12-1-1-16,-1-2 0 16,7 1 1-16,1 1-2 15,2-4 0-15,2 2-2 16,2-3-7-16,-6 4 0 15,-1-5 0-15,-3 5 0 16,-3 0 0-16,-8 0 0 0,-4 3 0 16,-9 2 0-16,15-5 0 15,-15 5 0-15,0 0 0 16,10-3 0-16,-10 3 0 16,0 0 0-16,0 0 0 0,0 0 0 15,0 0 0-15,0 0 0 16,0 0 0-16,0 0 0 0,0 0 0 15,0 0 0-15,0 0 0 16,0 0 0-16,0 0 0 16,0 0 0-16,0 0 0 15,3 10 0-15,-3-3 0 0,2 5 0 16,0 6 0-16,-2 0 0 16,5-1 0-16,-2 5 0 15,2-2 0-15,-3 2 0 16,0-1 0-16,2-6 0 15,-2-1 0-15,1 1 0 0,-3-8 0 16,0 5 0-16,12-5-78 16,-12-7-12-16</inkml:trace>
  <inkml:trace contextRef="#ctx0" brushRef="#br0" timeOffset="17915.7586">14776 8878 94 0,'0'0'7'0,"0"0"5"16,0 0 2-16,0 0-1 15,0 0-2-15,0 0 0 0,0 0 0 16,0 0 2-16,-4 12-6 16,4 1-3-16,0 9 0 15,0 0 1-15,0 16 5 0,4 6 4 16,1 9 1-16,1 5 0 15,1 8 4-15,-3 6-1 16,-1 3-2-16,2 8 0 16,0 0-1-16,-3 2-3 0,2-1 1 15,-2 0-3-15,3 3-2 16,-3-3-3-16,3-1 0 16,0 3 1-16,-3-8-2 0,7 5 1 15,-7-6-1-15,0 5 1 16,-2-6 0-16,0-2-1 15,0 1 1-15,0-9-2 16,0 1-1-16,-2-2-1 16,0-1 2-16,2-8-1 0,0-1 0 15,0-2 1-15,0 1 0 16,-4-4 0-16,4 2-1 16,-2 1 2-16,-1-5-3 15,3 5 1-15,-4-2 1 16,-2 5-2-16,2-5 0 0,-1 2 1 15,-1 1-1-15,1-2 1 16,1 0 1-16,-2-2-1 0,2 1 0 16,-2-1 1-16,5-3 0 15,-5 3-1-15,6-1 0 16,-5 1 1-16,5-6-2 16,-2 6 1-16,0-6 0 0,2 2 0 15,0 0-1-15,0-5 0 16,0 2 0-16,2-1 1 15,2-4-1-15,-1 1 1 16,3-2-2-16,-1 3 0 0,-3-3 0 16,2 0 0-16,-1 0 0 15,-3 3 0-15,0-1 0 16,0 2 0-16,0-5 0 16,0 1 0-16,0 1 0 15,0-2 0-15,-3 2 0 0,3-3 0 16,-1-1 0-16,-2 4 0 15,1-1 0-15,-2-3 0 16,3 4 0-16,-1-2 0 0,-2-1 0 16,4 2 0-16,-3-2 0 15,3 0 0-15,0 0 0 16,0-3 0-16,0 0 0 16,0-2 0-16,0 2 0 15,0-3 0-15,0 2 0 0,0-2 0 16,3 1 0-16,-3-1 0 15,0-1 0-15,0 2 0 16,0-4 0-16,4 3 0 16,-4-2 0-16,0-3 0 0,0 0 0 15,2 1 0-15,-1-5 0 16,-1 3 0-16,0-1 0 16,4-3 0-16,-4 1 0 15,0 0 0-15,0-2 0 16,2-1 0-16,-2 3 0 0,0-3 0 15,0 2 0-15,0-1 0 16,0 0 0-16,0-6 0 16,0 3 0-16,0-5 0 0,0 0 0 15,0-10 0-15,0 9 0 16,0-9 0-16,0 0 0 16,0 0 0-16,0 12 0 0,0-12 0 15,0 0 0-15,0 0 0 16,-2 14 0-16,2-14 0 15,0 0-8-15,-4 9-55 16,4-9-27-16,-3-4-1 16</inkml:trace>
  <inkml:trace contextRef="#ctx0" brushRef="#br0" timeOffset="18730.907">15453 12542 372 0,'0'0'7'0,"0"0"4"0,0 0 1 15,0 0 0-15,0 0 1 16,0 8 1-16,0 6 1 16,0 11 0-16,3 8-5 15,1 9-3-15,1 15 0 0,1 6 0 16,0 12-1-16,3 7-3 16,-2 5-3-16,-5-1 0 15,1 5 0-15,-3-1 0 0,0-3 0 16,0-3 0-16,-5-4 0 15,2-7 0-15,-1-3 0 16,1-11 0-16,0-7 0 16,3-10 0-16,0-6 0 15,0-10 0-15,0-8 0 16,0-9 0-16,0-9 0 0,0 0-4 16,6-5-82-16,-6-17-6 15</inkml:trace>
  <inkml:trace contextRef="#ctx0" brushRef="#br0" timeOffset="19299.7831">15428 12483 356 0,'0'0'7'0,"0"0"4"15,0 0 1-15,0 0 1 16,0-8 0-16,0 8 1 0,0 0 1 16,-10 12 0-16,2 6-5 15,-1 7-4-15,-7 7 0 16,4 2-1-16,-5 9-1 0,0-2 0 15,-2 2 0-15,5-6-2 16,-2-8 0-16,6 0 0 16,4-10-1-16,0-6 0 15,6-13 1-15,-4 9 0 0,4-9 0 16,0-9 0-16,4-9-2 16,7-7 0-16,-1-5 0 15,3-4 0-15,3-6 0 0,0 1 0 16,-2-2 0-16,4 2 0 15,-1 7 0-15,-2 2 0 16,-3 5 0-16,-2 8 0 16,-2 2 0-16,-1 8 0 15,-7 7 0-15,15-8 0 16,-15 8 0-16,18 10 0 0,-9 5 0 16,7 5 0-16,-2 6 0 15,6 5 0-15,1-2 0 16,0 7 0-16,1-2 0 0,-1-2 0 15,-2 0 0-15,1-4 0 16,3-1-24-16,9-2-63 16,-15-5-3-16</inkml:trace>
  <inkml:trace contextRef="#ctx0" brushRef="#br0" timeOffset="19944.5156">15226 13572 412 0,'0'0'6'0,"0"0"2"16,0 0 1-16,0 0 1 15,0 0 1-15,0 0 0 0,4 8 2 16,-4-8 0-16,12 17-5 16,-2-2-2-16,-2 2-2 15,6 0-4-15,2 7 0 16,4 0 0-16,0 3 0 0,3 0 0 16,2 4 0-16,-2-5 0 15,-1 6 0-15,0-1 0 16,-2-4 0-16,-2-3 0 15,-6-2 0-15,0-5 0 0,-4 0 0 16,0-8 0-16,-8-9 0 16,0 0 0-16,7 7 0 15,-7-7 0-15,0 0 0 16,0-9 0-16,1-4 0 16,5-1 0-16,2-12 0 0,-2 1 0 15,10-7 0-15,-2-6 0 16,6-3 0-16,0 2 0 15,3-1 0-15,0 8 0 0,-6 0 0 16,-2 8 0-16,-3 3 0 16,0 13 0-16,9 4-81 15,-21 4-11-15</inkml:trace>
  <inkml:trace contextRef="#ctx0" brushRef="#br0" timeOffset="37217.075">5174 6324 124 0,'0'0'9'16,"0"0"2"-16,0 0 6 0,0 0 1 16,0 0 1-16,0 0 2 15,0 0-2-15,-10-3-1 16,10 3-6-16,0 0-3 16,0 0-5-16,0 0-2 15,-8 8-1-15,-2-1 0 0,8 1 1 16,-8 1 0-16,4 2 1 15,-2 1-2-15,7 1 2 16,-8-3-1-16,9 2 1 0,0 0 0 16,0-2-1-16,6-1 1 15,-3 2-1-15,4-4 1 16,-3 3 0-16,10 0 1 16,-12-2-1-16,10 2 0 0,-12-10-1 15,13 15 2-15,-4-11-1 16,1 1 1-16,1 2 1 15,1-2-1-15,3 1 1 16,0-4 0-16,0 2 1 16,0-1-2-16,3 0 0 0,-2-1-1 15,2-2 1-15,-2 3 0 16,4 0-1-16,4-2 0 16,-1-1 1-16,3 0-1 15,1 0 1-15,3 3-1 16,0-3-1-16,0 0 1 15,6 0-1-15,-4 0 0 0,5 0 0 16,-2 0 0-16,2 0 0 16,-3 0 0-16,7 0 0 0,1 0 0 15,-4 0 0-15,11 0 0 16,-3-3 0-16,7 3 0 16,2-4 0-16,2-1 1 0,5 2-3 15,3-1 2-15,-1-1 0 16,3-3-1-16,6 5 1 15,-4-1-1-15,1-1 0 16,0 0 0-16,2 3 1 0,-1-6-1 16,2 6 0-16,1-3 0 15,-1 0-1-15,-1-2 1 16,-2 1 0-16,6 1-1 16,-4 0 0-16,-3 1 1 15,4 0-1-15,-6 2 0 16,0-2 1-16,0 1-1 15,-6 3 0-15,3-3 1 0,-4 1-1 16,-4-1 0-16,-1 3 0 16,-3-3 1-16,1 3-1 0,-6 0 1 15,-2 0-1-15,-3 0 0 16,-10 0 0-16,3 0 1 16,-10 0-1-16,-5 0 0 0,-1 0 0 15,-6 0 1-15,-13 0-1 16,15 0 1-16,-15 0 0 15,0 0 0-15,0 0 0 16,8 0 0-16,-8 0 0 0,0 0 0 16,0 0 1-16,0 0-2 15,0 0 1-15,0 0 0 16,0 0-1-16,0 0 1 16,0 0-1-16,0 0 0 15,0 0 0-15,0 0 0 16,0 0 0-16,0 0 0 0,0 0 0 15,0 0 0-15,0 0 0 16,0 0 0-16,0 0 0 16,0 0 0-16,0 0 0 0,9 3 0 15,-9-3 0-15,0 0 0 16,0 0 1-16,0 0-1 16,10 3 0-16,-10-3 0 0,0 0 1 15,0 0-1-15,0 0 0 16,0 0 0-16,0 0 0 15,0 0 0-15,7-3 0 16,-7 3 0-16,0 0 0 0,0 0 0 16,11 0-1-16,-11 0 1 15,0 0 0-15,12 0 0 16,-12 0 0-16,13 0 0 16,-13 0-1-16,14 0 1 15,-4 0 0-15,5 0 0 16,-4 0 0-16,10 3 0 15,-1-3 0-15,2 0 0 0,6 2 0 16,2 1 0-16,4-3 0 16,3 3 0-16,6-2 0 0,2-1 1 15,2 3-1-15,6-3 0 16,-2 2 0-16,9-2 0 16,0 0 0-16,5 0 0 0,0 0 1 15,2 0-1-15,4 0 0 16,2 0 0-16,6-2 0 15,-2-1 0-15,5 2 0 16,3-5 1-16,4 1-1 0,1 1 0 16,4-1 0-16,3-1 0 15,3 1 1-15,6-2-1 16,1 0 0-16,5-1 0 16,0 4 0-16,0-6 0 15,0 5 1-15,2-3-1 16,3 2 0-16,0-2 0 0,2 2 0 15,-2-1 1-15,3-1-1 16,2 3 0-16,-1-2 0 16,-1-1 0-16,-7 6 0 0,2-6 0 15,-8 4 0-15,-3 1 0 16,-7 1-1-16,-10-1 2 16,-9 1-1-16,-11 0 0 0,-5-1 0 15,-10 1 0-15,-12-1 0 16,-13 3 0-16,-4-2 1 15,-9 2-1-15,-3 0 0 16,-11 0 0-16,8 0 0 0,-8 0-1 16,0 0-2-16,0 0-2 15,-1 5-9-15,1-5-13 16,-15 9-53-16,10 1-1 16</inkml:trace>
  <inkml:trace contextRef="#ctx0" brushRef="#br0" timeOffset="38133.5942">13441 6470 215 0,'0'0'6'0,"0"0"1"0,0 0-1 16,0 0 4-16,0 0 4 16,0 0 2-16,9 8 2 0,7-6 2 15,9-2-4-15,15 6-1 16,8-4 1-16,11 3-2 16,17-5-2-16,12 2-2 15,11 1-2-15,11-3-1 0,9 0 0 16,13 0-1-16,10 0 0 15,5 0 0-15,10-5-1 16,3 0 0-16,7 0 0 16,-1 0 0-16,-1 2-1 0,-4 0-1 15,-4 1 1-15,-6-2-1 16,-8 0-1-16,-10-1 0 16,-11 4 0-16,-12-5 0 15,-16 1 0-15,-14 1 0 16,-18 1 0-16,-13 1 0 0,-14-1 0 15,-13 3 0-15,-8 0 1 16,-14 0-1-16,7 0 0 16,-7 0-1-16,0 0 0 0,0 0 0 15,0 0-1-15,0 0 1 16,-7 5-2-16,7-5 0 16,-16 10-3-16,7-2-4 15,-2 2-6-15,1-4-14 0,1 2-40 16,-2 7-16-16</inkml:trace>
  <inkml:trace contextRef="#ctx0" brushRef="#br0" timeOffset="38946.8298">17320 6462 240 0,'0'0'5'15,"0"0"5"-15,0 0 0 0,0 0 0 16,0 0 0-16,0 0 1 15,0 0 1-15,0 0 3 16,0 0-4-16,18 4-2 16,14 0 1-16,25 1 2 15,17-2 1-15,21-3 1 0,19-3-2 16,25-2-1-16,16-5-1 16,12 3-1-16,13-1-2 15,4 4-1-15,3-1 0 16,6 5-2-16,2 0 0 0,-4 0-1 15,-2 0-1-15,-5 0 0 16,-10 0-1-16,-13 2 0 16,-14-2 0-16,-17 0 0 15,-17-2 0-15,-13 2 0 0,-12-3 1 16,-19-2-1-16,-9 2 1 16,-15-4-1-16,-8 5 1 15,-11-3-1-15,-3 0 1 16,-8 2-1-16,-5 1-1 0,-10 2 1 15,10 0-1-15,-10 0 0 16,0 8-2-16,0-1-3 16,0-7-11-16,-10 20-25 0,5-8-40 15,-2 2-3-15</inkml:trace>
  <inkml:trace contextRef="#ctx0" brushRef="#br0" timeOffset="55369.5034">15403 12564 263 0,'0'0'6'0,"0"0"4"0,10-10 3 15,-10 10 4-15,10-12 2 16,-5 5 1-16,-5 7 2 16,12-17 1-16,-9 6-5 15,-3 11-5-15,4-10-3 0,-4 10-3 16,0 0-2-16,0 0-2 16,-7 10-2-16,0 4-1 15,-3 2 0-15,-3 4-1 16,-1 7 1-16,-4 2-1 15,0 2 1-15,1-2 0 0,-3-2 0 16,6 1 0-16,-5-3 0 16,6-3 0-16,2-8-1 15,1 4 1-15,3-7 0 16,2-2 1-16,5-9-1 16,-8 7 2-16,8-7 0 0,0 0 0 15,0 0 1-15,3-13-1 16,2-1 1-16,3-6 0 15,-1-5 0-15,2-4-1 0,3-7 1 16,4 3-1-16,-2-5 2 16,-1 3-1-16,-2-2 0 15,-2 8 1-15,-2-1-1 0,3 5 0 16,-4 3 0-16,-1 3 0 16,0 4-1-16,-3 2 0 15,0 3 0-15,-2 10-1 16,3-11 0-16,-3 11-1 15,0 0 0-15,0 0 0 16,0 0 0-16,0 0-1 0,0 0 1 16,0 0 0-16,0 0 0 15,0 0 0-15,0 0 0 16,0 0 1-16,0 0-1 16,0 0 0-16,0 0 2 0,0 0-2 15,0 0 0-15,0 0 0 16,0 0 0-16,0 0 0 15,2-9 0-15,-2 9 0 0,0 0 0 16,0 0 0-16,0 0 0 16,3-10 0-16,-3 10 0 15,0 0 0-15,0 0 0 0,2-7 0 16,-2 7 0-16,0 0 0 16,0 0 0-16,0 0 0 15,0 0 0-15,0 0 0 16,0 0 0-16,0 0 0 15,0 0 0-15,13 7 0 0,-10 0 0 16,4 5 0-16,3 4 0 16,-5 2 0-16,5 1 0 15,-3 3 0-15,1 0 0 16,-3 1 0-16,2-1 0 16,-2 1 0-16,-4-4 0 0,3 1 0 15,-2 0 0-15,-2-5 0 16,0 0 0-16,0-5 0 15,0-10 0-15,0 14-2 0,0-14 0 16,0 0-2-16,0-9 0 16,-2-1-1-16,-2-7 0 15,1-4 0-15,0-1 0 0,-2 0 0 16,3 0 2-16,-3-4 1 16,2 6 0-16,0 1 1 15,1 2 1-15,-3 2 1 16,5 3-1-16,-2 0 1 15,-1 4-1-15,1-2 1 0,2 10-1 16,-2-13 1-16,2 13 0 16,0 0 0-16,-3-10-1 15,3 10 0-15,0 0 0 16,0 0 0-16,0 0-1 0,0 0 0 16,0 0-1-16,0 0 1 15,0 0 0-15,0 0-1 16,0 0 2-16,0 0-1 0,-5 7 1 15,5-7 0-15,0 0 0 16,0 0 0-16,0 0 1 16,0 0 0-16,0 0 0 15,0 0 0-15,0 0 1 0,0 0 0 16,0 0-1-16,0 0 1 16,0 0-1-16,0 0 0 15,0 0-1-15,0 0 0 16,0 0 0-16,0 0-2 0,0 0 1 15,0 8 0-15,0 2-1 16,0 3 1-16,-5 9 0 16,-3 5 0-16,1 5 0 15,-6 6 1-15,1 4 0 16,-2-1 0-16,-2 2 1 0,2-3-2 16,-2-3 2-16,4-5-1 15,2-8 0-15,0 2 0 16,3-9 0-16,2-4 0 0,3-4 0 15,2-9 2-15,0 0-1 16,0 0 0-16,0 0 0 16,0-12 0-16,2-5 1 15,4-11-1-15,3-1 0 0,0-9-1 16,3-4 1-16,4 3 0 16,-3-6 0-16,-2 3-1 15,3 2 1-15,-2 5 0 16,-3 3 0-16,2 6 0 0,-4 3 0 15,-2 0 0-15,0 6 0 16,-3 5 0-16,1 2 0 16,-1 0-1-16,-2 10 1 15,3-9-1-15,-3 9 0 16,0 0 0-16,0 0-1 0,0 0 1 16,0 0 0-16,0 0-1 15,0 0 1-15,0 0 0 16,0 0 0-16,0 0 1 15,0 0-1-15,0 0 0 0,0 0 1 16,0 0 0-16,0 0 0 16,0 0 0-16,3-11 1 15,-3 11-1-15,0 0 0 0,0 0 1 16,0 0-1-16,0 0-1 16,0 0 0-16,0 0 0 15,0 0-1-15,0 0 0 16,0 0-1-16,12 12 1 0,-3 6 0 15,4-1 1 1,-2 10 0-16,8-1 0 0,1 6 1 16,0-3 0-16,1 3-1 15,5 1 1-15,-4-4-1 16,-2-2 1-16,1 0-2 0,-5-1-3 16,0-7-7-16,-2 1-27 15,-1 0-45-15,-6-5-1 16</inkml:trace>
  <inkml:trace contextRef="#ctx0" brushRef="#br0" timeOffset="841520.4505">21754 12850 264 0,'0'0'8'0,"0"0"4"16,0 0 0-16,-2 4 0 15,2-4 3-15,-2 22 0 16,-3-5 2-16,2 13 3 15,-1 5-7-15,0 15-3 0,-1 12 2 16,5 12 0-16,0 10-1 16,0 8 0-16,5 4 0 15,3 3 0-15,0 5 0 16,1-2-1-16,0-1-2 16,-5-1 0-16,-1-1 0 15,-1 0-8-15,-2-5 0 0,-2 0 0 16,-3-5 0-16,-3-4 0 15,0-6 0-15,-1-4 0 0,2-3 0 16,-6-9 0 0,5-1 0-16,-1-8 0 0,1-5 0 15,0-9 0-15,1-7 0 16,2-2 0-16,3-10 0 16,0-6 0-16,2-5 0 0,0-10 0 15,0 0 0-15,0 0-7 16,9-12-24-16,6-3-55 15,-11-7-3-15</inkml:trace>
  <inkml:trace contextRef="#ctx0" brushRef="#br0" timeOffset="842244.0963">23602 12666 361 0,'0'0'7'15,"0"0"3"-15,0 0 1 16,0 0 0-16,0 0 0 16,0 0 1-16,-5 12 1 0,1 15 2 15,1 16-6-15,-1 9-1 16,-1 17-1-16,5 16 1 15,-2 11 1 1,0 11 0-16,2 2 1 0,0 2-10 16,0 1 0-16,0-4 0 15,0-1 0-15,-5-1 0 0,0-4 0 16,-6-8 0-16,2 5 0 16,-6-4 0-16,0-2 0 15,3-1 0-15,-3-8 0 0,2-2 0 16,6-8 0-16,-3-4 0 15,5-11 0-15,-2-9 0 16,1-6 0-16,4-9 0 16,2-8 0-16,-5-9 0 0,5-9 0 15,0-9 0-15,0 0 0 16,0 0 0-16,-5-4 0 16,5-13 0-16,-3-3-31 0,3 2-58 15,-2-17-2-15</inkml:trace>
  <inkml:trace contextRef="#ctx0" brushRef="#br0" timeOffset="842602.389">23639 12879 340 0,'0'0'6'0,"2"-7"3"16,-2 7 2-16,3-10 1 16,-3 10 1-16,0 0-2 15,0 0 3-15,0 14 2 0,0 21-5 16,0 17-2-16,0 18-1 16,-3 13 2-16,3 37 2 15,0 9 1 1,3 7-2-16,-1 4-6 0,4-2-5 15,-1-3 0-15,-3-11 0 16,2-10 0-16,-4-23 0 16,0-8 0-16,0-12 0 15,-4-14 0-15,-2-10 0 16,-1-9 0-16,0-16 0 0,0-10-72 16,-2-10-19-16</inkml:trace>
  <inkml:trace contextRef="#ctx0" brushRef="#br0" timeOffset="843856.0385">18854 11858 219 0,'0'0'2'16,"0"0"1"-16,10-3 4 15,-1 1 2-15,7 0 2 0,-2-3 2 16,4 2 1-16,5-1 1 15,-3 1 1-15,16 0 0 16,-4-1-3-16,6-2 0 16,9 2-2-16,5-1 0 15,13 0-1-15,6-3-2 0,12 1-1 16,5-1-2-16,12-2 0 16,6 6-1-16,6-4 0 15,4 3-1-15,2 0 0 16,2-1 1-16,1 6-1 0,2-1 0 15,-5 1 0-15,5 0 0 16,-6 0-1-16,-2 0 0 16,4 0-1-16,-8 0 1 15,2 0 0-15,-4-3-1 0,-5 1 1 16,-4-1 0-16,0-1 0 16,-8-2 0-16,-10-1-1 15,-1 2 1-15,-11 0 0 16,-5 1-1-16,-13-2 0 0,-5 1 1 15,-12 4-1-15,-8 1-1 16,-6-3 1-16,-9 3-1 16,-12 0 0-16,7 0 0 15,-7 0-1-15,0 0 0 16,-3 4-3-16,-6 1-7 0,-4 3-20 16,8 1-48-16,-14-1-2 15</inkml:trace>
  <inkml:trace contextRef="#ctx0" brushRef="#br0" timeOffset="844585.8238">19052 12468 220 0,'0'0'5'16,"0"0"3"-16,0 0 1 15,0 0 4-15,0 0 1 16,10 0 3-16,1 0 1 0,5 0 2 15,5 4-4-15,6 1 0 16,8 1 1-16,8-4-1 16,17 0-2-16,11 0-1 15,14 1-2-15,9-3 0 16,8 0-3-16,15 0-1 16,4-5-1-16,8 1-2 0,0-2 0 15,6 1-1-15,-3 1 0 16,2-1 0-16,-2 0-1 15,-1 0 0-15,-6 2 0 0,-1-1-1 16,-10 1 0-16,-6 1 0 16,-12-1 0-16,-6 1 1 15,-13-1-1-15,-7 3 0 0,-13 0 0 16,-13 0 1-16,-11-3-1 16,-6 3 1-16,-7 0-1 15,-8 0 0-15,-12 0-1 16,11 0 1-16,-11 0 0 15,0 0-1-15,11-1 1 0,-11 1 0 16,0 0-1-16,0 0-1 16,0 0-1-16,0 0-3 15,0 0-7-15,0 0-18 16,-14 7-53-16,14-7-3 16</inkml:trace>
  <inkml:trace contextRef="#ctx0" brushRef="#br0" timeOffset="846136.4944">21973 11660 292 0,'0'0'9'0,"0"-13"4"0,0 13 5 16,2-9 2-16,-2 9 2 15,3-13 0-15,-3 13-1 16,0 0 0-16,0 0-8 0,0 22-3 16,-3 9-4-16,3 1-1 15,-2 12-1-15,2 11 0 16,0 4 1-16,0 6 1 0,0 2-1 16,0 1-1-16,2 0-1 15,4-3 0-15,-3-4-2 16,1-1 1-16,-4-6 0 15,3-1-2-15,-1-10 0 16,-2-2 0-16,0-7 0 0,0-7 0 16,0-2 0-16,0-7 0 15,0-9 0-15,0-9 0 16,0 0 0-16,-9 0 0 16,0-9 0-16,5-12 0 0,-6-3 0 15,3-11 0-15,-4-7 0 16,2-5 0-16,1-5 0 15,-2-3 0-15,5-5 0 0,0 1 0 16,3 0 0-16,-1 0 0 16,3-1 0-16,0 3-3 15,0 0 2-15,3 3 0 16,2 4 0-16,-1 3 2 16,2 3-1-16,-1 6 1 0,0 5-1 15,-3 7 1-15,1 1 0 16,1 5 1-16,-4 5-2 15,3 3 0-15,-1 1 0 16,-2 11 0-16,3-9 0 16,-3 9 0-16,0 0 0 15,0 0 0-15,13-7 0 0,-4 7 0 16,4 0 0-16,4 0 0 16,8 0 0-16,3 0 0 0,9 0 0 15,1 0 0-15,8 0 0 16,-1 0 0-16,5 0 0 15,5 0 0-15,4-5 0 0,6 2 0 16,2-2 0-16,-3 0 0 16,7 1 0-16,-2-2 0 15,3 2 0-15,-6-2 0 16,5 2 0-16,-12 1 0 16,1-2 0-16,-5 3 0 0,-4 0 0 15,-5-1 0-15,-7 1 0 16,-6 2 0-16,-8-3 0 15,-6 0 0-15,-1 3 0 16,-6-2 0-16,-4-1 0 0,-8 3 0 16,10 0 0-16,-10 0 0 15,0 0 0-15,0 0 0 16,0 0 0-16,9-1 0 16,-9 1 0-16,0 0 0 0,0 0 0 15,0 0 0-15,0 6 0 16,0 5 0-16,0 4 0 0,0 6 0 15,0 9 0-15,0 5 0 16,0 9 0-16,3 6 0 16,2 5 0-16,-2 2 0 15,2 4 0-15,-1-1 0 0,1-1 0 16,-2 1 0-16,0-6 0 16,2 1 0-16,-5-7 0 15,0-2 0-15,0-6 0 16,0-3 0-16,-5-3 0 15,4-7 0-15,-1 1 0 0,2-8 0 16,-3 0 0-16,0-6 0 16,3-6 0-16,0-8 0 15,0 12 0-15,0-12 0 16,0 0 0-16,0 0 0 16,0 0 0-16,0 0 0 0,0 0 0 15,-11 0 0-15,11 0 0 16,-18 0 0-16,6 0 0 15,-6 2 0-15,-7-2 0 0,-7 3 0 16,-5-3 0-16,-8 3 0 16,-5-1 0-16,-5 0 0 15,-9 3 0-15,-8-2 0 0,-5-1 0 16,-3 4 0-16,-7-4 0 16,-3 0 0-16,-3 0 0 15,0 4 0-15,-3-3 0 16,8 0 0-16,4-2 0 15,9 2 0-15,11-3 0 16,9 2 0-16,10-2 0 0,11 0 0 16,8 0 0-16,11 0 0 15,6 0 0-15,9 0 0 16,-10 0 0-16,10 0 0 16,0 0 0-16,0 0 0 0,0 0 0 15,0 0 0-15,7 8-14 16,13-3-75-16,-10-5-3 15</inkml:trace>
  <inkml:trace contextRef="#ctx0" brushRef="#br1" timeOffset="850201.518">22764 10449 280 0,'0'0'8'15,"0"0"6"-15,0-13 1 16,0 13 4-16,0-18 1 0,0 9 3 16,0 9 1-16,0-15-1 15,0 15-9-15,0 0-3 16,0 0-2-16,0 20-2 15,0 8-2-15,0 13-1 16,0 4 0-16,5 17 1 0,-2 5 0 16,2 3 0-16,-1 6-2 15,4-2 2-15,-1 1 0 16,3-4-2-16,-2 2-3 16,1-6 0-16,-2 1 0 15,2-3 0-15,-2-3 0 0,-2-3 0 16,-5-2 0-16,0-8 0 15,0 1 0-15,0-8 0 16,0-5 0-16,-5-1 0 0,-1-9-9 16,2 0 1-16,-2-10 0 15,2 0-1-15,-4-1-1 16,4-4-4-16,-1-2-5 16,5-10-7-16,-7 12-4 0,7-12 1 15,0 0 3-15,-6 10 2 16,6-10 5-16,0 0 6 15,0 0 13-15,0 0 11 0,-5 10 6 16,5-10 0-16,-2 12 2 16,2-12-1-16,-5 20-1 15,5-8 1-15,0 3-5 16,0 1-2-16,0 6-2 16,0 2-2-16,0 6 0 15,0 0 0-15,0 7-3 0,0 0 1 16,-3 3-1-16,-1 4-1 15,4 1 0-15,-5 0-1 16,2 2-1-16,-2-5-1 0,5 3-2 16,-3-6-5-16,3-2-12 15,0 8-44-15,-2-18-18 16</inkml:trace>
  <inkml:trace contextRef="#ctx0" brushRef="#br1" timeOffset="850426.9286">22682 12703 265 0,'0'0'7'0,"0"0"5"0,0 12 3 15,0 1-1-15,0 0 3 0,0 6 0 16,0 3 1-16,0 11 3 16,-3-1-10-16,3 5-3 15,0 2-2-15,0-1-3 0,-3 1 0 16,1 1-3-16,-3-3-3 15,5-5-9-15,0-4-12 16,0-6-19-16,0 2-21 16,0-6-17-16</inkml:trace>
  <inkml:trace contextRef="#ctx0" brushRef="#br1" timeOffset="851056.5155">22843 10788 229 0,'0'0'10'0,"-3"15"5"16,2 15 2-16,1 8 2 16,0 17 5-16,0 18 0 15,1 18 3-15,5 19 2 0,-1 13-8 16,2 11-3-16,4 10-2 16,-2 9-3-16,3-6-3 15,-2 6-2-15,-2-4-2 16,-1-1-1-16,-3-10-2 0,-4-4-2 15,0-4 0-15,-4-11 0 16,-5-6 0-16,1-9 0 16,-5-10 0-16,1-9-1 0,5-13-1 15,-4-15-4-15,7-10 0 16,-4-15-3-16,4-10 1 16,-1-10 0-16,5-12 1 15,0 0 0-15,-8 0 2 16,8 0 3-16,-8-14 0 0,8 14 2 15,-7-10-1-15,7 10-4 16,-7-12-11-16,5 4-26 16,2 8-40-16,-3-10-1 0</inkml:trace>
  <inkml:trace contextRef="#ctx0" brushRef="#br1" timeOffset="855550.3138">15693 16236 431 0,'0'0'5'0,"0"0"3"0,0 0 2 16,0-13 2-16,0 13 0 15,0 0 0-15,6-7 1 16,-6 7-5-16,0 7-8 0,0 11 0 15,0 4 0-15,5 10 0 16,2 5 0-16,0 8 0 16,7 2 0-16,0 0 0 15,-1 5 0-15,0-2 0 16,4-6 0-16,0 3 0 0,-4-7 0 16,-1-6 0-16,-8-4 0 15,1-3 0-15,0-9 0 16,-1-6 0-16,-4-2 0 15,0-10 0-15,0 0 0 0,-11-15 0 16,1-4 0-16,1-14 0 16,-4-9 0-16,1-8 0 15,-4-7 0-15,4-2 0 16,-1-3 0-16,-1 0 0 16,4 3 0-16,-5 7 0 15,0 8 0-15,2 4 0 0,1 10 0 16,2 3 0-16,2 9 0 15,1 5 0-15,7 13 0 0,0 0 0 16,-5 6 0-16,5 14 0 16,7 9 0-16,3 8 0 15,3 11 0-15,4 6 0 0,3 5 0 16,5 4 0-16,0-2 0 16,-1-1 0-16,3-6 0 15,1-4 0-15,-6-6 0 16,4-3 0-16,-9-9 0 15,-2-3 0-15,-3-4 0 0,1-6 0 16,-6-4 0-16,-4-2 0 16,2-3 0-16,-5-10 0 15,0 9 0-15,0-9 0 16,0 0 0-16,0 0 0 16,0 0 0-16,-5-7 0 15,5 7 0-15,-7-9 0 0,7 9 0 16,-8-17 0-16,5 6 0 15,-2-2 0-15,5 1 0 0,0-5 0 16,0-1 0-16,0-1 0 16,3-6 0-16,2-5 0 15,3-4 0-15,-1-3 0 16,5-5 0-16,1-3 0 0,1-2 0 16,4-3 0-16,2 0 0 15,1 1 0-15,-1 5 0 16,2 1 0-16,-4 4 0 15,2 7 0-15,-5 4 0 0,-2 6 0 16,-3 5 0-16,-5 5 0 16,-5 12 0-1,8-11 0-15,-8 11 0 0,0 0 0 16,0 15 0-16,-8 7 0 16,1 8 0-16,-1 6 0 15,-1 8 0-15,-4 7 0 0,1 4 0 16,-4 3 0-16,0-2 0 15,0-4 0-15,-3-3 0 0,2 2 0 16,1-12 0-16,1-3 0 16,-3-5 0-16,6-4 0 15,3-10 0-15,0 0 0 16,2-9 0-16,7-8 0 0,0 0 0 16,-5-5 0-16,5-12 0 15,5-5 0-15,5-14 0 16,1-6 0-16,3-2 0 15,1-11 0-15,2 4 0 0,1-6 0 16,-4 4 0-16,3 2 0 16,-4 9 0-16,-2 1 0 15,-1 7 0 1,-6 7 0-16,1 4 0 0,1 8 0 16,-4 1 0-16,-2 14 0 0,0 0 0 15,0 0 0-15,-8 25 0 16,1 7 0-16,-3 7 0 15,-6 8 0-15,2 8 0 16,-3 5 0-16,2-1 0 0,-3-2 0 16,4-3 0-16,-1-7 0 15,3-7 0-15,4-6 0 16,-2-8 0-16,5-6 0 0,2-11 0 16,3-9 0-16,-2 10 0 15,2-10 0-15,0-10 0 16,2-2 0-16,6-8 0 15,-1 2 0-15,-1-7 0 0,8 3-37 16,-4 3-56-16,-2-1 0 16</inkml:trace>
  <inkml:trace contextRef="#ctx0" brushRef="#br1" timeOffset="859214.6695">15523 16254 82 0,'0'0'8'16,"0"0"9"-16,0-13 4 0,0 13 6 15,0-13 7-15,0 5 4 16,0-1 1-16,0-4 2 16,-3 3-6-16,3 10-4 15,0-14-6-15,0 14-6 0,0 0-6 16,0 0-4-16,0 0-2 15,0 0-1-15,0 20-2 16,7 2-1-16,3 5 1 16,3 8 0-16,1 4 0 15,7 3 0-15,1 5-1 0,0-5 0 16,0 1-1-16,1-1-2 16,-4-2 2-16,2-6 0 15,-3 0-1-15,-6-3 1 16,1-6 0-16,-6-6-1 0,-5-4 0 15,4-2 3-15,-6-13-3 16,0 0-1-16,0 0 1 16,0 0-1-16,-11-21 1 15,3-3-1-15,-1-5-1 16,-6-14 0-16,-3-4-1 0,6-5 1 16,-1 0 0-16,1 0 1 15,-1 5-2-15,1 4 2 16,0 7 0-16,2 6 1 15,2 10-1-15,4 5 0 16,4 15 0-16,0 0 0 0,0 0-1 16,-8 15 1-16,8 12-1 15,10 8 1-15,-3 7 0 0,9 5 1 16,3 7-2-16,1 1 2 16,0-1 0-16,8-4 1 15,-7-1-1-15,2-8 1 16,0-7-1-16,-7-5 0 0,0-3 2 15,-4-9-2-15,-5-5-1 16,-7-12 0-16,11 15 1 16,-11-15-1-16,0 0 1 15,2-5-1-15,-2-5 0 16,0-2 0-16,0-2 0 0,3-6-1 16,-2-6 2-16,7-3-2 15,3-3 0-15,0-3 0 16,5-7 0-16,1-2 1 15,3-6-1-15,2-1 1 16,-2 5-2-16,-2 2 2 0,-1 3 0 16,-2 7-1-16,-5 7-5 15,-1 8-8-15,-3 8-32 16,-6 11-39-16,10 0-1 0</inkml:trace>
  <inkml:trace contextRef="#ctx0" brushRef="#br1" timeOffset="862784.1184">18259 11889 246 0,'0'0'6'0,"-9"-3"2"16,9 3 4-16,0 0 0 0,-13 0 1 16,13 0 1-16,0 0 2 15,15 0 1-15,20 0-3 16,7 3-1-16,28-3-3 16,20 0 3-16,23 0-2 0,19 0-1 15,25-3 0-15,14-3-2 16,12 2 0-16,15-1-2 15,1 2-1-15,-1 1-2 16,-1-1 1-16,2 0-2 0,-8 1 1 16,-12 2-1-16,-13 0-1 15,-13-3 0-15,-22 3 1 16,-19 0-1-16,-22 0-1 0,-28 0 1 16,-18 0-1-16,-24 0-1 15,-20 0 0-15,-12 5-2 16,-23 1-1-16,-14 0-2 15,-15 0-3-15,-12 5-4 16,-16-4-5-16,-12 1-3 16,-11-2-3-16,-6 2-2 0,-17-1 2 15,-7-2 0-15,-8 2 4 16,-11-1 5-16,-4-2 5 16,1 4 7-16,-8-3 3 15,5-1 5-15,-2 2 2 0,13 0 2 16,5 2 1-16,17 1 1 15,15-5 0-15,15 1-1 16,15 1 3-16,20-2-3 0,13-2-1 16,28 1 1-16,14-3 0 15,17 0-1-15,33 0 0 16,24-3-1-16,28-3-1 0,23 0 1 16,29-2-1-16,27-2 1 15,15 1-1-15,17 1 0 16,6-2-1-16,5 5 0 15,-9 3-2-15,-1-1 1 0,-13 0-2 16,-21 3 0-16,-11 0-1 16,-20 0 0-16,-23 3-1 15,-24 0 0-15,-21-3-1 16,-29 5 1-16,-27-3-2 16,-21 3-1-16,-33 0-1 15,-22 0 0-15,-18-1-2 0,-19 4-1 16,-25-2 0-16,-16 1-1 15,-16 1 0-15,-14 1 1 16,-11-1 0-16,-2 4 1 0,-7-2 1 16,2 5 1-16,10-3 1 15,5 2 0-15,17-1 0 16,16 0 1-16,16-1 1 16,26-2 0-16,20-2 1 0,24-1 1 15,20-2 0-15,40-5 2 16,12 0 0-16,43 0 1 15,30-5 0-15,32-5 1 0,25 3 0 16,31-6 0-16,21 4 0 16,11-2-1-1,5 1 0-15,4 2-1 0,-5 4-1 16,-16-1 0-16,-11 5-1 16,-20 0 0-16,-18 0-1 15,-19 0 0-15,-28 0-1 0,-26 3 1 16,-21 2-1-16,-25-4 0 15,-25-1-1-15,-40 11-1 16,-17-8-1-16,-25 1 0 0,-25 2 0 16,-20-1-1-16,-15-3-1 15,-21 3 1-15,-8-3 0 16,-10 3 0-16,-7 1 1 16,-1 1 1-16,5 0 0 0,8 1 0 15,10 1 0-15,16 2 1 16,16-2 0-16,14 0 0 15,28-3 1-15,21 0-1 0,18-2 2 16,28-1-1-16,25-3 2 16,18 2 0-16,34-2 1 15,31-2 0-15,30-1 0 16,29-4 1-16,29 4-1 16,16-3 1-16,19 2-1 0,5 2 0 15,3-1 0-15,-12 3-1 16,-12 0 0-16,-12 3 0 15,-22-1 0-15,-19 2-1 16,-22-1 0-16,-28 0 0 0,-18 0 0 16,-22 2-1-16,-27-3-1 15,-25-2 1-15,-29 3-2 16,-24-3-1-16,-24 2 0 0,-22 1 0 16,-23-3-1-16,-20 2 1 15,-15 1-1-15,-8 1 1 16,-7 2 0-16,-5 3 1 15,3 1-1-15,7 0 1 0,14 5 0 16,11-3 1-16,23 3-1 16,19-4 0-16,23 1-1 15,18-2 2-15,23-3 0 16,20 0 1-16,21-7 1 16,25 8 0-16,26-8 1 15,29 0 0-15,24 0 2 0,31 0 0 16,26-3 0-16,21-2 0 15,10 3 0-15,11-1 0 16,-1 3-1-16,-6 0 0 0,-14 0-1 16,-16 0 0-16,-21 3-1 15,-16-1 0-15,-28 3 0 16,-23-5 0-16,-19 3 0 16,-26-3 0-16,-24 0 0 0,-24 0-1 15,-27 2 0-15,-23-2-1 16,-22 0-1-16,-19 3-1 15,-24-1 0-15,-17-2-1 0,-17 3-1 16,-15 1 0-16,-7 1 1 16,-8 2 0-16,0 4 0 15,0-1 1-15,6-2 0 16,11 1 2-16,12 2 0 16,24-2 0-16,15 1 1 15,23-5 0-15,24 0 1 0,20-3 0 16,18 1 1-16,22-3-1 15,19 0 1-15,37-3 0 16,27-2 2-16,36-2-3 16,32-3 2-16,29 1 0 0,26-2 1 15,22 4-1-15,11-1 0 16,2 3 0-16,-5 3-1 0,-22 2 0 16,-15 0-1-16,-26 5 0 15,-28 0-3-15,-29-2-1 16,-27 2-1-16,-25 2-7 15,-30-2-15-15,-20 2-54 0,-13 1-2 16</inkml:trace>
  <inkml:trace contextRef="#ctx0" brushRef="#br1" timeOffset="866985.5099">14413 10897 234 0,'0'0'5'0,"0"0"2"15,0 0 1-15,0 0 1 16,-9-5 3-16,9 5 3 15,0 0 3-15,12-2 2 0,9 2-3 16,22-3-2-16,14-2 2 16,28-5 0-16,25-5-3 15,29-2-3-15,25-4-2 16,27-2-1-16,18 1-2 0,15-1 0 16,15-1-1-16,2 3-1 15,7 4-1-15,-2 2 0 16,1-2 0-16,-7 4-1 15,-6 4 0-15,-13-1-1 0,-14 2 0 16,-21 5 1-16,-21-1-1 16,-29 1 0-16,-29 3 0 15,-28 0 0-15,-22 0 0 16,-29 0-1-16,-28 0 0 16,-14 0 0-16,-32 3 0 0,-18-1-1 15,-18-2-1-15,-22 0-1 16,-21 2-1-16,-21-2-2 15,-13 0-1-15,-18 3-1 16,-17 3-1-16,-10-4 0 16,-14 8 1-16,-14-1 1 0,-8 2 0 15,-1 1 3-15,0 3 1 16,3 2 0-16,8 1 2 0,9 1-1 16,14-2 1-16,18 4 0 15,19-5-1-15,24 1 1 16,24-5-1-16,28 2 0 15,25-10 0-15,23 2 2 0,27-6 0 16,26 0 2-16,30-6 0 16,35-6 1-16,33-3 1 15,40-7 0-15,28 1 1 16,38-7 0-16,26 0 0 16,22 1-2-16,12 3 1 0,2-1 0 15,0 4 0-15,-10 4 0 16,-11 2 1-16,-21 5-3 15,-17 1 0-15,-26 1 1 16,-23 4-1-16,-31-1-1 0,-29 2 1 16,-34-1 0-16,-25 0-1 15,-34 4 0-15,-28-4-1 16,-30 1 0-16,-34 0 0 0,-24 0-2 16,-26 2 0-16,-23-1-1 15,-29 2 0-15,-22 0-1 16,-15 0 0-16,-12 0 0 15,-8 2-1-15,-2 5 1 0,2 0 1 16,9 1 0-16,10 0 1 16,22-1 0-16,16 0 1 15,26-2 0-15,23-3 0 16,28 1 1-16,22-3-1 16,28 0 1-16,25-7 0 0,27-3 2 15,33-5 0-15,38-3 1 16,35-2 0-16,45-4-1 15,35-6 1-15,41 3 1 16,28 0 0-16,24 2-1 0,9 0 0 16,4 6 0-16,-6 1 0 15,-14 5 1-15,-16 6-1 16,-21-1 1-16,-24 4-2 16,-23 1 1-16,-27 1-1 0,-30 2-1 15,-28 0 0-15,-29 0 1 16,-29 0-1-16,-42 0 0 15,-12 5-1-15,-41-1 1 0,-25-1-1 16,-25-1 0-16,-26 1-1 16,-25 1-1-16,-23 2 0 15,-17-1 0-15,-12 2-1 16,-16 4 0-16,-9 1 1 16,-3 3 0-16,-3 2 0 0,8 2 1 15,-1 1 0-15,14 3 0 16,7-1 0-16,25 1 0 15,12-2 1-15,27-1-2 16,25-4 0-16,26-1 0 16,26-3 1-16,28-2-2 0,31-8 1 15,31-2 2-15,43 0-1 16,41-10 1-16,41-2 1 16,40-8 1-16,34 2 1 0,35-2-1 15,18 4 0-15,11-2 1 16,4 6 0-16,-11 0 1 15,-7 4-1-15,-18 1 0 0,-21 1 0 16,-23 4-1-16,-28-1-1 16,-31 1 0-16,-29 2 0 15,-35 0 0-15,-38 2-1 16,-41 3 0-16,-32 2 0 16,-39 2 0-16,-38-1-1 15,-27 1 0-15,-35 3-1 0,-25 3 0 16,-26 3 1-16,-20-2-1 15,-21 4 0-15,-20 6 1 16,-3 1-1-16,-2 2 1 16,10 1 1-16,11 2-2 0,24 0 2 15,29-4-1-15,28-1 0 16,43-5-1-16,33-2 1 16,31-3-1-16,35-5 1 0,37-12 1 15,23 10 0-15,49-10 0 16,34-2 0-16,43-8 2 15,41-8 0-15,36 1-1 0,25-2 1 16,22 1 0-16,11 1 0 16,-1 2 0-16,-4 3 0 15,-16 4-1-15,-19 1 1 0,-26 5 0 16,-22 2-1-16,-33-3 0 16,-30 3 0-1,-32 0-1-15,-32 0 1 0,-39 0 0 16,-30 0-1-16,-37 3 0 15,-34 1 1-15,-30 3-1 16,-26 1 0-16,-30 4 0 0,-26 4-1 16,-26 1 0-16,-23 3 1 15,-14 2-1-15,-13 2 0 16,1 2 0-16,-3 1 1 0,13 0-1 16,16-3 1-16,26 2-1 15,27-3 2-15,30-6 0 16,37-1 0-1,34-3 0-15,38-6 0 0,40-7 1 16,46 0-2-16,46-13 0 16,50-1-1-16,36-3 0 15,42-3 1-15,28 0-1 0,26 2 0 16,6 3 0 0,-4 3 2-16,-5 5 0 0,-22 5 0 15,-18 2 0-15,-27 0 0 16,-28 0 0-16,-32 2 0 15,-27 0-1-15,-27 3 1 0,-30-2 0 16,-33-1-1-16,-27-2 0 16,-37 10 1-16,-31-5-1 15,-30 0 0-15,-18 0-1 16,-29 3 1-16,-27-1-1 16,-15 4-1-16,-22-2 1 0,-7 6 2 15,-6-2-1-15,-1 3 1 16,2 2 0-16,10 2 0 15,11-2 1-15,16-2-1 0,26 2 2 16,20-4-3-16,30-1-1 16,23-1 0-16,25-4 0 15,28-2 0-15,32-6 1 16,26 4-1-16,44-4 1 16,43-10 0-16,34 0 0 0,29-6 0 15,38 4 1-15,21-5 0 16,20 3 0-16,0-1 0 15,0 5 0-15,-9 2 0 16,-18 6 0-16,-15-1 1 0,-24 3-1 16,-24 0 0-16,-29 0 0 15,-29 0 0-15,-24 0 0 16,-34 0-1-16,-31 3 1 16,-26-1-1-16,-34 1 1 0,-25 0-1 15,-30 1 0-15,-22 2-1 16,-28-1 0-16,-23 2-1 15,-23 0 1-15,-23 3-1 0,-12-2 0 16,-15 3 0-16,-3 1 1 16,-5 4 0-16,3-1 0 15,11 0 0-15,19 2 1 16,21 3-1-16,26-3 1 16,34-2-1-16,28-3 0 15,32 2 0-15,30-10 0 0,29-2 0 16,33-2 0-16,48-6 0 15,33-8 0-15,46-3 0 16,34-3 1-16,43-2 0 0,30-2 0 16,27 3 0-16,9 1 1 15,-1 3-1-15,0 2 1 16,-18 1 1-16,-18 6-1 0,-24 1 0 16,-25-1 1-16,-33 4-1 15,-26 1 0-15,-32-2-1 16,-30 2 1-16,-36-2-3 15,-29 0 1-15,-33 0-2 16,-39 3-1-16,-32-4 0 0,-26-1 0 16,-29 2-1-16,-25 1-1 15,-27-1 2-15,-13 3 0 16,-17-1 0-16,-8 0 2 16,-5 3-1-16,2 0 1 0,8 0 1 15,18 0 0-15,23 3 0 16,24 0 1-16,31 1 0 15,33-1 0-15,28-1 1 16,31-2 1-16,43 0 0 0,21-7 1 16,55-3 0-16,38 1 0 15,46-6 0-15,32 2 0 16,38-3 0-16,27 4-1 16,14 0 0-16,7 7 0 0,-7-3-1 15,-15 6 1-15,-25 2-1 16,-24 0 0-16,-31 0 0 15,-30 0 0-15,-30 2 0 16,-35-2 0-16,-26 3-1 0,-36-1 0 16,-26 1-1-16,-27-1 0 15,-29 1-2-15,-21 1 0 16,-24 2 0-16,-18 1-1 0,-18-2-1 16,-15 3 1-16,-8-3 0 15,-9 0 1-15,-3 0 0 16,0-2 1-16,12 2-1 15,13-4 2-15,17-1 0 16,31 0 1-16,24 0 0 0,29 0 0 16,39-6 2-16,33-2 1 15,45 0 0-15,37-2 0 16,40 0 0-16,23-5 0 16,35 5-1-16,14 1 1 0,12 1-1 15,0 3 0-15,-8 4 0 16,-16 1-1-16,-31 1 1 15,-27 4-1-15,-31 5 0 0,-32-3 0 16,-38 3-1-16,-35 3 1 16,-36-6-1-16,-30 4-1 15,-29-4 1-15,-26 0 0 0,-26 1 0 16,-18-4-1 0,-9 2 0-16,-7-1 0 0,7-5 1 15,11 0-1-15,22 0 1 16,22-8 0-16,34 1 0 15,34-3 0-15,42-2 1 16,29-4-1-16,42-1 1 0,33 2 0 16,35 0-1-16,20-2 0 15,17 2 1-15,7 2-1 0,-2 4 1 16,-15-2-1-16,-20 4 1 16,-24 3 0-16,-33-2 0 15,-31 4-1-15,-26 0 0 16,-30 2 0-16,-34-6-2 15,-25 4 0-15,-23 2 0 16,-23 0-2-16,-20 0 1 0,-17 0 0 16,-4 0 0-16,2 0 1 15,15-2 0-15,14-3 2 16,28-2 0-16,30-4 2 0,37-1-2 16,33-6 2-16,42 4 0 15,34-3 1-15,31-1-1 16,22-1 0-16,24 1 0 15,5 0 0-15,0 6-1 0,-9-1 0 16,-23 6 0-16,-26 0 1 16,-31-1-2-16,-28 4 1 15,-39 4-2-15,-24 0-1 0,-29 2-3 16,-25 6-8-16,-12 1-34 16,-1 9-33-16,-3-4-3 15</inkml:trace>
  <inkml:trace contextRef="#ctx0" brushRef="#br2" timeOffset="870804.6629">18239 8777 210 0,'0'0'6'0,"0"0"7"16,-9 0 1-16,9 0 0 16,0 0 1-16,-10 9 5 15,8 9 1-15,-1 11 3 0,3 12-4 16,3 20-3-16,1 11-1 15,1 18-1-15,5 11 0 16,0 11-4-16,2 9-2 16,-2 5-2-16,3 5-3 0,-3-1 0 15,-1 1-1-15,-3-6 0 16,-3 5 0-16,-3-4-2 16,-6-5 1-16,-4-2-1 15,0 0 0-15,-5-10 1 16,1-3 0-16,-2-9-2 0,-1-8-2 15,6-10-5-15,-3-12-12 16,7-14-28-16,5-12-33 16,-5-13-4-16</inkml:trace>
  <inkml:trace contextRef="#ctx0" brushRef="#br2" timeOffset="871266.0519">18239 8997 198 0,'0'0'5'16,"-9"5"4"-16,1 12 8 16,4 20 9-16,-5 18 2 15,0 23 1-15,1 14 2 0,1 28 0 16,3 16-3-16,2 15-4 16,2 12-5-16,0 4-7 15,9 1-3-15,-5 1-1 16,9-3-1-16,-9-3 1 15,5-7 0-15,-2-4-1 16,-2-5-2-16,-1-10-3 0,-4-8-2 16,3-11 0-16,-3-6 0 15,0-12 0-15,-3-12 0 16,1-7 0-16,0-23 0 0,-3-8 0 16,-2-15-10-16,0-14-6 15,-3-15-7-15,10-6-15 16,-9-13-47-16,2-14-1 0</inkml:trace>
  <inkml:trace contextRef="#ctx0" brushRef="#br2" timeOffset="871636.2595">18205 9334 285 0,'0'0'7'16,"0"0"4"-16,-5-5 0 15,5 5 1-15,-3 10 3 16,-2 22 4-16,1 20 2 16,-3 25 0-16,7 27-7 0,-2 30-3 15,2 24 2-15,0 25 0 16,2 13-2-16,2 5-4 15,6 2 2-15,-5-2 0 0,2-5 0 16,1-11-2-16,-3-10-1 16,0-7-6-16,-3-10 0 15,1-16 0-15,-3-14 0 16,0-14 0-16,0-18 0 0,0-13 0 16,0-20-2-16,0-18-14 15,-8-18-10-15,4-15-19 16,4-12-32-16,-11-7-10 15</inkml:trace>
  <inkml:trace contextRef="#ctx0" brushRef="#br2" timeOffset="872096.5912">18147 11454 399 0,'0'0'4'16,"-2"20"3"-16,-2 10 2 15,3 6 1-15,-1 20 2 16,-1 10 2-16,3 16 0 0,0 14 1 16,5 8-3-16,2 6-3 15,4-4-3-15,-2 3-6 16,3-2 0-16,1-6 0 0,-5-4 0 16,-3-10 0-1,-1-13 0-15,-2-12-3 0,-2-9-6 16,0-17-4-16,-4-13-3 15,4-23-3-15,-15 0-3 16,4-20-2-16,7-15-1 16,-3-10 3-16,2-9 3 0,0-4 6 15,5 0 4-15,0 0 8 16,0 10 8-16,0 4 4 0,0 10 4 16,3 12 4-16,-1 10 1 15,-2 12-1-15,2 12 0 16,2 10-2-16,0 15-3 15,-2 13-3-15,0 7-1 16,0 5-2-16,2 5-2 0,1-3-2 16,-3-4-2-16,1-8-5 15,-1-10-6-15,-2-15-14 16,4-15-35-16,-4-12-26 16,10 0-5-16</inkml:trace>
  <inkml:trace contextRef="#ctx0" brushRef="#br2" timeOffset="872597.7429">18138 9041 220 0,'0'0'10'0,"0"0"6"16,7-7 5-16,-7 7 0 15,10-5-1-15,-10 5 2 0,8 3 3 16,-4 18 5-16,0 25-7 15,2 20-7-15,-4 33-2 16,4 22-3-16,-3 34 3 16,4 26-1-16,-5 20-4 0,6 12-2 15,-4 9-2-15,7 8 1 16,-6-4 2-16,2 2-8 16,0-9 0-16,1-7 0 0,-3-4 0 15,0-12 0-15,-3-11 0 16,1-16 0-16,2-14 0 15,-3-18 0-15,3-18 0 16,-5-22 0-16,0-23 0 16,0-24 0-16,0-19-7 0,0-31-11 15,-7-2-12-15,-5-25-34 16,4-22-23-16,5-18-4 0</inkml:trace>
  <inkml:trace contextRef="#ctx0" brushRef="#br2" timeOffset="872979.0529">18289 9341 279 0,'0'0'8'0,"-9"-12"4"0,0 2 4 16,5 1 3-16,-1 1-2 15,5 8 2-15,-12-3 3 16,9 21 1-16,3 33-6 16,0 26-4-16,5 32-3 0,5 27-3 15,-3 33 4-15,6 22-1 16,-3 17-3-16,2 15 0 16,-2-3 0-16,0 8 0 15,-3-10-7-15,-4-7 0 16,0-8 0-16,-3-8 0 0,0-14 0 15,-8-17 0-15,3-10 0 16,0-21 0-16,0-16 0 16,1-21 0-16,1-19 0 15,-3-20-3-15,6-15-15 0,-5-22-8 16,5-20-18-16,0 0-43 16,0-22-1-16</inkml:trace>
  <inkml:trace contextRef="#ctx0" brushRef="#br2" timeOffset="875886.2567">16639 16334 403 0,'0'0'6'0,"0"0"3"16,0-12 2-16,0 12 1 0,0-10 2 15,0 10 0-15,0 0 0 16,0 0 0-16,0 0-4 15,-6 25-6-15,1 5-4 16,2 9 0-16,3 8 0 0,-1 8 0 16,1 5 0-16,0-4 0 15,1-1 0-15,5-5 0 16,-2-9 0-16,2-3 0 16,-3-9 0-16,-1-6 0 0,-2-3 0 15,0-10 0 1,0-10 0-16,-2 9 0 15,2-9 0-15,-11-9 0 0,2-13 0 16,-1-6 0-16,-3-11 0 16,1-12 0-16,2-5 0 0,4-9 0 15,2 2 0-15,4-5 0 16,0 6 0-16,8 3 0 16,4 7 0-16,8 8 0 15,4 6 0-15,1 8 0 0,7 8 0 16,1 2 0-16,5 8 0 15,-4 6 0-15,6 6 0 16,-10 13 0-16,0 9 0 0,-10 6 0 16,-9 7 0-16,-5 0 0 15,-6 4 0-15,-10 1 0 16,-10-6 0-16,-8-4 0 16,-6 0 0-16,-3-10 0 15,-3-4 0-15,0-5 0 0,2-1 0 16,6-6 0-16,4-4 0 15,6 0 0-15,8 0 0 16,4 0 0-16,10 0 0 16,0 0 0-16,15 3 0 0,6 7 0 15,5-1 0-15,7 6 0 16,9 8 0-16,3-1 0 16,4 5 0-16,-1 5 0 15,-2-3 0-15,-1 2 0 0,-7-2 0 16,-1 1 0-16,-8-9 0 15,-1-2 0-15,-8 1 0 16,-1-8 0-16,-8-4 0 0,-1 0 0 16,-10-8 0-16,9 4 0 15,-9-4 0-15,0 0 0 16,-3-7 0-16,3 7 0 16,-14-16 0-16,5 7 0 0,-9-4 0 15,6-8-56-15,-8 9-38 16,-1-6 1-16</inkml:trace>
  <inkml:trace contextRef="#ctx0" brushRef="#br2" timeOffset="876745.7837">16569 16261 345 0,'0'0'8'16,"0"0"4"-16,0 0 2 0,0 0 2 15,-8-10 0-15,8 10 0 16,-9 0 1-16,9 0 1 16,-17 19-7-16,11 4-3 15,1 9-2-15,3 10-2 16,0 7 1-16,2 9-2 0,0 4 1 15,4 0 0-15,1-1 0 16,7-4-4-16,-1-5 0 16,-2-5 0-16,-1-8 0 15,2-6 0-15,-2-10 0 16,-4-6 0-16,0-3 0 0,-4-14 0 16,0 0 0-16,0 0 0 15,0-7 0-15,-1-15 0 16,-4-6 0-16,-2-9 0 0,-2-12 0 15,0-11 0-15,2-4 0 16,4-8 0-16,1 3 0 16,2-1 0-16,2 4 0 0,5 6 0 15,5 4 0-15,9 8 0 16,4 9 0-16,2 2 0 16,8 7 0-16,0 5 0 15,2 10 0-15,1 5 0 16,1 10 0-16,-7 10 0 15,-2 9 0-15,-7 11 0 0,-6 5 0 16,-7 2 0-16,-5 0 0 16,-5 4 0-16,-13-2 0 15,-4-3 0-15,-10-3 0 16,-5-6 0-16,-3-3 0 0,-3-6 0 16,3 0 0-16,1-8 0 15,6-6 0-15,3 2 0 16,8-4 0-16,4-2 0 0,13 0 0 15,0 0 0-15,0 0 0 16,20 0 0-16,5 3 0 16,5 4 0-16,3 8 0 15,8 2 0-15,5 6 0 16,-4 2 0-16,5 1 0 0,-5 7 0 16,-2-3 0-16,-2 2 0 15,-6-5 0-15,-2-3 0 16,-9-3 0-16,2-1 0 0,-8-8 0 15,-3 0 0 1,-2-5 0-16,-10-7 0 0,13 8 0 16,-13-8 0-16,0 0 0 15,0 0 0-15,0 0 0 16,10-3 0-16,-10 3 0 0,0 0 0 16,2-12 0-16,-2 12-84 15,7-10-11-15</inkml:trace>
  <inkml:trace contextRef="#ctx0" brushRef="#br2" timeOffset="879420.5282">16194 12815 442 0,'0'0'5'15,"0"0"3"-15,0 0 1 0,0 0 0 16,0 0 1-16,0 0 1 16,-5 6 1-16,2 7-7 15,1 7-5-15,-6 2 0 16,1 6 0-16,-1-3 0 0,-5 7 0 15,-2-3 0-15,1 1 0 16,-3-4 0-16,-4-2 0 16,0 0 0-16,-2-6 0 15,3 2 0-15,3-5 0 16,-1-3 0-16,6-5 0 0,2 1 0 16,10-8 0-16,0 0 0 15,0 9 0-15,15-9 0 16,4 0 0-16,11-2 0 15,2-3 0-15,11 0 0 0,1-2 0 16,9 2 0-16,-3 0 0 16,-2 1 0-16,-4 1 0 15,-4 0 0-15,-6 3 0 16,-9 0 0-16,-2 0 0 0,-11 0 0 16,-12 0 0-16,10 0 0 15,-10 0 0 1,0 0 0-16,-5 10 0 0,-5-5 0 15,0 0 0-15,-3 2 0 16,1 5 0-16,-10-2-49 0,7-2-44 16</inkml:trace>
  <inkml:trace contextRef="#ctx0" brushRef="#br2" timeOffset="880735.2854">17613 16213 319 0,'0'0'10'0,"0"0"3"0,10-15 4 16,-10 15 4-16,12-14 2 0,-12 14 0 15,14-13 0-15,-14 13 0 16,10-9-8-16,-10 9-4 16,3 9-3-16,-3 8-3 15,0 11-5-15,-4 1 0 0,-6 9 0 16,2 4 0-16,-3 8 0 16,-2-1 0-16,-5 1 0 15,1-1 0-15,-6-4 0 16,1-3 0-16,-1-3 0 15,2-4 0-15,3-5 0 16,1-6 0-16,1-4 0 0,7-8 0 16,6-2 0-16,3-10 0 15,-8 11 0-15,8-11 0 16,0 0 0-16,0 0 0 0,8 0 0 16,2 0 0-16,-1 0 0 15,10 0 0-15,-3-5 0 16,9 2 0-16,8-1 0 0,1 1 0 15,9 1 0-15,6-2 0 16,6 2 0-16,2-1 0 16,6 3 0-16,1 0 0 15,-4 0 0-15,-1 0 0 0,-8 0 0 16,-6 0 0-16,-11 0 0 16,-4 0 0-16,-10 0 0 15,-7 0 0-15,-13 0 0 16,12 3 0-16,-12-3 0 15,0 0 0-15,0 0 0 16,0 0 0-16,0 0 0 0,-12 8 0 16,1-5 0-16,-1 1 0 15,-4 1 0-15,0 1 0 16,-2 1 0-16,-6-2 0 0,8 2 0 16,-9 0-94-16,3-4-2 15</inkml:trace>
  <inkml:trace contextRef="#ctx0" brushRef="#br2" timeOffset="881485.8954">15197 17184 318 0,'0'0'0'0,"0"0"5"16,0 0 2-16,9 0 5 15,9 5 3-15,10 5 3 16,16 1 2-16,26-2-1 0,27 3 1 16,37-4-3-16,33-3-2 15,39-5-5-15,34-5-1 16,32-5-3-16,19-4 1 16,10 1-2-16,3 3 1 0,-9 2-4 15,-17 3-2-15,-29 5 0 16,-27 0 0-16,-34 7 0 15,-36-1 0-15,-41-1 0 16,-28 2 0-16,-37-4 0 16,-33 0 0-16,-31-1 0 15,-34-2 0-15,-37 0 0 0,-33 0 0 16,-40 0 0-16,-34 4 0 16,-33 4 0-16,-29-1 0 15,118 1 0-15,-21-1 0 0,-6 3 0 16,-17 0 0-16,3 2 0 15,-10 0 0-15,7 2 0 16,-2-4 0-16,11 2 0 0,3 0 0 16,18-2 0-16,2 3 0 15,26-7 0-15,7 4 0 16,29-7 0-16,16 2 0 16,35-5 0-16,73-8 0 15,115-8 0-15,76-9 0 16,102 0 0-16,6 1 0 15,35 3 0-15,0 6 0 0,-33 13 0 16,-173 2 0-16,12 0 0 16,-15 7 0-16,5 0 0 15,-17 3 0-15,-1 0 0 0,-41 3 0 16,-2 2 0-16,-8-6 0 16,-3 4-77-16,-24-3-15 15</inkml:trace>
  <inkml:trace contextRef="#ctx0" brushRef="#br2" timeOffset="884742.4108">15185 15891 304 0,'0'0'7'15,"-11"-10"4"-15,11 10 1 0,-19-12 1 16,8 9 1-16,-6 3 2 16,-8 11 3-16,-2 11 0 15,-3 15-5-15,-6 20-3 16,3 9-1-16,0 22-1 0,4 6-1 15,1 12-2-15,6 0 1 16,7 3 0-16,13 1-1 16,6-12-1-16,16 0 0 15,14-10 1-15,-11-42-4 16,4-5-2-16,13-2 0 16,4 2-17-16,10-7-67 0,5 1-3 15</inkml:trace>
  <inkml:trace contextRef="#ctx0" brushRef="#br2" timeOffset="885157.3161">18322 15896 413 0,'0'0'2'0,"0"0"0"0,0 0 2 16,9 12 4-16,-3 13 1 15,-4 15 1-15,1 16 0 16,2 12 0-16,-5 16 0 16,0 18-3-16,-13 12 1 15,-4 2-3-15,-11 5-1 0,-11 1 0 16,11-58-9-16,-13 14-53 15,-5-7-26-15,-18 10 3 16</inkml:trace>
  <inkml:trace contextRef="#ctx0" brushRef="#br2" timeOffset="910645.5299">2225 13774 280 0,'0'0'7'0,"0"0"5"0,-13 5 3 16,13-5 3-16,-9 1 1 15,9-1 3-15,0 0 2 16,0 0 0-16,9-19-5 16,21-6-5-16,20-12-3 0,20-12-1 15,17-16-1-15,25-15-1 16,18-9-1-16,16-10-1 16,9-2 0-16,5-1-6 15,2 3 0-15,-5 3 0 16,-6 7 0-16,-12 5 0 0,-9 6 0 15,-8 9 0-15,-19 7 0 16,-13 8 0-16,-14 12 0 16,-21 10 0-16,-14 6 0 0,-6 9 0 15,-21 10 0-15,-14 7 0 16,0 0 0-16,-9 5 0 16,-12 4 0-16,-3 9 0 0,-3 2 0 15,-12 5 0-15,8 7-9 16,-9 0-40-16,6 8-42 15,-6 1 0-15</inkml:trace>
  <inkml:trace contextRef="#ctx0" brushRef="#br2" timeOffset="911377.8657">2350 13771 246 0,'0'0'8'0,"0"0"4"16,0 0 3-16,0 0 2 16,0 0 2-16,0 0 2 15,-13-10 0-15,13 10 1 16,-10-2-4-16,10 2-7 0,-12 0-2 16,12 0-2-16,-13 15-2 15,6-3-1-15,-3 2 0 16,2 7 0-16,-4 0 0 15,2 5 0-15,0-2-1 0,0 3 1 16,3-2-1-16,2 2 0 16,0-4 0-16,2-1-1 15,3-3 0-15,0-4 0 0,-3 0-1 16,3-5 0-16,0-10 0 16,0 16-2-16,0-16-5 15,3 9-17-15,-3-9-58 0,6 8-1 16</inkml:trace>
  <inkml:trace contextRef="#ctx0" brushRef="#br2" timeOffset="912046.7286">2183 14618 277 0,'0'0'6'15,"0"0"3"-15,0 0 2 0,0 0 2 16,0 0 1-16,-8 5 2 15,8-5 0-15,0 0 1 16,0 0-4-16,0 0-2 0,0 0-2 16,8 0-1-16,7-7 0 15,8-5 0-15,9-17 0 16,12-3 0-16,16-14 0 0,15-12 0 16,9-11-1-16,23-10 0 15,15-15-1-15,7-7-1 16,15-4 0-16,6-2-2 15,4 2 0-15,4 1 0 16,-1 1-1-16,-3 5 0 0,-2 3-2 16,-9 11 0-16,-7 2 0 15,-12 13 0-15,-18 7 0 16,-11 9 0-16,-20 17 0 16,-15 4 0-16,-21 12 0 0,-14 4 0 15,-13 13 0 1,-12 3 0-16,0 0 0 0,-12 7 0 15,-3 5 0-15,-7 1-6 16,-3 9-29-16,2 2-52 16,-16 2-4-16</inkml:trace>
  <inkml:trace contextRef="#ctx0" brushRef="#br2" timeOffset="913637.043">2129 13922 302 0,'0'0'8'0,"0"0"4"0,0 0 4 15,0-8 2-15,0 8 3 16,-6-12 1-16,3 2 1 0,-1-4 1 15,1 4-8-15,-2-6-3 16,1 1-4-16,-1 0-2 16,-3-2-1-16,-2 0-2 0,-2 0-2 15,-1 2 1-15,-4-5-1 16,-1 2-1-16,-2 1 1 16,1 0-2-16,-1 5 0 0,-3-1 0 15,1 4 0-15,-5 3 0 16,2 6 0-16,-7 0 0 15,2 6 0-15,-3 6 0 16,-1 1 0-16,-2 3 0 16,-1 4 0-16,2 2 0 0,1 1 0 15,-1 4 0-15,0 5 0 16,1 0 0-16,-2 4 0 16,4 6 0-16,-5-3 0 15,7 1 0-15,0-1 0 16,3 1 0-16,2-3 0 0,5 0 0 15,2 3 0-15,2-3 0 16,2 5 0-16,4-2 0 16,-2 6 0-16,4 2 0 0,2-1 0 15,-2 3 0-15,4-3 0 16,4 0 0-16,0-5 0 16,2 2 0-16,3-2 0 0,6-2 0 15,3 0 0-15,0-1 0 16,4 0 0-16,1-3 0 15,4 0 0-15,-3-5 0 16,8 1 0-16,-4-5 0 16,3-5 0-16,5 1 0 0,1-5 0 15,0-4 0-15,2-4 0 16,2 2 0-16,0-7 0 16,2 0 0-16,2-2 0 15,-4-1 0-15,4-2 0 16,2 0 0-16,-3-5 0 15,8-2 0-15,-4-3 0 0,1-2 0 16,2-4 0-16,-2 1 0 16,-1-4 0-16,2 1 0 0,-9-2 0 15,-4 1 0-15,1-1 0 16,-2 2 0-16,-5 4 0 16,-2-1 0-16,-5 3 0 0,-5 2 0 15,-3 2 0-15,-1 3 0 16,-11 5 0-16,12-7 0 15,-12 7 0-15,0 0 0 16,0 0 0-16,0 0 0 16,0 0 0-16,0 0 0 0,-8-8 0 15,8 8 0-15,0 0 0 16,-13-1 0-16,13 1 0 16,-9-4 0-16,9 4 0 15,-7 0 0-15,7 0 0 16,-13 0 0-16,13 0 0 0,0 0 0 15,-10-2 0-15,10 2 0 16,0 0 0-16,0 0 0 16,0 0 0-16,0 0 0 0,0 0 0 15,0 0 0-15,0 0 0 16,0 0 0-16,0 0 0 16,0 0 0-16,0-8 0 0,0 8 0 15,5-12 0-15,0 2 0 16,3 0 0-16,1-2 0 15,1-1 0-15,3-6 0 16,-1-1 0-16,3 0 0 16,-2-5 0-16,0-2 0 0,-6 2 0 15,2-5 0-15,-5 3 0 16,2 5 0-16,-4-3 0 16,-2 2 0-16,0 7 0 15,0-2 0-15,-2 3 0 16,-4 6 0-16,5-2 0 15,1 11 0-15,-5-12 0 0,5 12 0 16,0 0 0-16,0 0 0 16,-7-7 0-16,7 7 0 0,0 0 0 15,0 0 0-15,0 0 0 16,0 7 0-16,0-7 0 16,0 15 0-16,0-5 0 15,0-10-18-15,2 12-31 0,1 1-32 16,-3-13-9-16</inkml:trace>
  <inkml:trace contextRef="#ctx0" brushRef="#br2" timeOffset="913760.6963">2439 14529 322 0,'0'0'8'16,"0"0"5"-16,0 0 2 15,0 0 4-15,0 0 0 0,0 0-1 16,-9 0 1-16,9 0-1 16,0 0-12-16,0 0-17 15,-11-5-29-15,11 5-41 16,0 0-3-16</inkml:trace>
  <inkml:trace contextRef="#ctx0" brushRef="#br2" timeOffset="915591.9281">890 13571 231 0,'0'0'5'0,"0"0"4"0,0-19 4 16,3 4 3-16,2-1 5 16,7-7 1-16,5-7 2 0,13-5 1 15,7-4-1-15,9 3-5 16,9-8-2-16,9 5-3 0,5-2-3 16,3 5-3-16,3 2-1 15,-1 3-1-15,-1 7-1 16,-1 7-1-16,-3 5-1 15,-5 4-1-15,-1 8 0 0,-1 3-1 16,-10 9 0-16,-2 2 0 16,-6 1 0-16,-9 2-1 15,-1 7 0-15,-10-2 1 16,-4 0 0-16,-2-2 0 16,-9-1 0-16,1-1 0 0,-8-5 0 15,3-1 1-15,-5-2 0 16,0-10 0-16,0 9 1 15,0-9-1-15,-14 0 0 16,4-5-2-16,-3-2 0 0,-1-3 0 16,-2 1 0-16,2-4 0 15,-9-2 0-15,3-3 0 16,-2 3 0-16,0-2 0 0,-3-2 0 16,0-1 0-16,-5-1 0 15,0 4 0-15,2 1 0 16,-6 0 0-16,4 2 0 0,-8 3 0 15,2 5 0-15,-1 3 0 16,-4 3 0-16,2 0 0 16,-3 8 0-16,-1 1-2 15,-1 6 1-15,-2 3 0 16,0 1 0-16,1 1 0 0,3 5 1 16,-4 0-1-16,5 2 1 15,-1 3-1-15,-1 2 0 16,1-2 1-16,1 5-1 15,0-1 0-15,4 5 0 16,-2 1 1-16,2-3-1 16,0 3 2-16,0 2-1 0,5 0 1 15,2 3-1-15,2-3 1 16,4 4 0-16,-1 0 1 0,3 0-1 16,3 4 0-16,2 2-1 15,1 0 1-15,0 2-1 16,2 4 0-16,2 0 1 0,-1 2-1 15,5 1 0-15,4-3 0 16,-5 2 1-16,7-1 1 16,0-2-2-16,2 3 0 15,2-5 0-15,6-1 0 16,-1 3 0-16,1-3 0 0,5-2 0 16,-1 3 0-1,5-1 0-15,-1 1 0 0,6-3 0 16,-3 0 0-16,3-3 0 15,8 1 0-15,-5-1 0 16,3-2 0-16,2-2 0 16,-1 0 0-16,4-3 0 0,-1-3 0 15,3 1 0-15,-6-2 0 16,6-7 0-16,0 4 0 0,5-8 0 16,0 1 0-16,4-6 0 15,0 0 0-15,4-7 0 16,2 1 0-16,3-4 0 15,-4-3 0-15,5-1 0 0,-1-1 0 16,2-2 0-16,-6-3 0 16,3 1 0-16,1-3 0 15,-4 0 0-15,6-3 0 16,-5-4 0-16,2-8 0 16,0 1 0-16,0-6 0 0,1-5 0 15,-4 0 0-15,3 0 0 16,1-4 0-16,-9 1 0 15,3 0 0-15,-4 2 0 16,0-2 0-16,-6 4 0 16,-3-2 0-16,-4 3 0 0,0 0 0 15,-7-3 0-15,2 7 0 16,-6-3 0-16,-1 2 0 0,-4 3 0 16,-3 8 0-16,-2-4 0 15,-1 3 0-15,-8 10 0 16,0 0 0-16,7-11 0 15,-7 11 0-15,0 0 0 0,0 0 0 16,0 0 0-16,0 0 0 16,0 0 0-16,0 0 0 15,0 0 0-15,0 0 0 16,0 0 0-16,0 0 0 16,0 0 0-16,0 0 0 0,0 0 0 15,0 0 0-15,0 0 0 16,0 0 0-16,0 0 0 15,0 0 0-15,0 0 0 16,0 0 0-16,0 0 0 0,0 0 0 16,0 0 0-16,0 0 0 15,0 0 0-15,-10 0 0 16,10 0-84-16,0-9-10 0</inkml:trace>
  <inkml:trace contextRef="#ctx0" brushRef="#br2" timeOffset="916444.4876">2414 15071 331 0,'0'0'7'0,"0"0"3"0,-7-10 4 15,7 10 3-15,-13-12 2 16,13 12 0-16,-17-12 2 15,17 12 0-15,-15-10-6 16,15 10-5-16,-8-2-3 16,8 2-1-16,0 7-2 0,10 5-1 15,5 3-1-15,6 5 0 16,-2 1 1-16,6 5-3 16,5-1 0-16,0-4 0 0,-4 5 0 15,5-6 0-15,-6-1 0 16,-3-4 0-16,-2-2 0 15,-2-2 0-15,-6-3 0 16,-3-1 0-16,-9-7 0 0,0 0 0 16,0 0 0-16,-7-4 0 15,-13-11 0-15,1-5 0 16,-11-4 0-16,-2-6 0 16,-9-3 0-16,6 0 0 0,1 1 0 15,2 3 0-15,2 5 0 16,5 4 0-16,5 5 0 15,5 5 0-15,3 5 0 16,12 5 0-16,0 0 0 16,0 7 0-16,10 6 0 15,10 4 0-15,1 3 0 0,7 5 0 16,2 0 0-16,2 3 0 16,-2-2 0-16,-3-4 0 0,0 0 0 15,-4-2 0-15,-2-5 0 16,-7-2 0-16,-4-6 0 15,-10-7 0-15,8 12 0 0,-8-12 0 16,-13 0 0 0,-4-12 0-16,-1 2 0 0,-10 0-69 15,1-17-22-15</inkml:trace>
  <inkml:trace contextRef="#ctx0" brushRef="#br2" timeOffset="917341.7165">1874 13602 278 0,'0'0'7'0,"0"0"5"15,0 0 3-15,0 0 3 0,0 0 2 16,5-7 2-16,-5 7 1 15,8-12 1-15,-3-3-7 16,1-2-2-16,7-12-3 16,4 0-2-16,2-5-1 15,0-7-1-15,-1 2-1 16,5-2-1-16,-6 5 0 0,-2 5-4 16,0 3-2-16,-11 6 0 15,5 6 0-15,-5 7 0 16,-4 9 0-16,0 0 0 15,0 0 0-15,-8 5 0 16,-4 12 0-16,0 8 0 0,-3 5 0 16,-2 5 0-16,-6 4 0 15,1 3 0-15,-1-2 0 0,4-3 0 16,1-7 0-16,6-5 0 16,-1-6 0-16,6-7 0 15,7-12 0-15,0 0 0 0,0 0 0 16,2-12 0-16,11-7 0 15,0-9 0-15,6-1 0 16,1-9 0-16,0-1 0 0,0 2 0 16,-1 1 0-16,-1 5 0 15,-8 9 0-15,-1-2 0 16,-3 12 0-16,-6 12 0 16,0 0 0-16,0 0 0 15,-15 11 0-15,3 7 0 16,-6 1 0-16,1 5 0 0,-3 4 0 15,0-1 0-15,0-2 0 16,5-3 0-16,3-3 0 16,-1-5 0-16,8-4 0 15,5-10 0-15,0 0 0 0,5-6-16 16,-3-1-71-16,21-8-4 16</inkml:trace>
  <inkml:trace contextRef="#ctx0" brushRef="#br2" timeOffset="919470.7518">1054 12294 414 0,'0'0'5'0,"-2"-18"3"15,2 4 3-15,-5-1 1 0,-7-4 1 16,-1-1 1-16,-2 1 0 15,-5 2 1-15,-5 10-10 16,-3 7-5-16,-1 13 0 16,-8 7 0-16,2 10 0 15,8-1 0-15,-3 7 0 0,10-3 0 16,3 2 0-16,14-3 0 16,6-4 0-16,11-8 0 15,14-6 0-15,4-1 0 16,11-6 0-16,3 1 0 15,6-6 0-15,1 0 0 0,1 3 0 16,1 0 0-16,-7 1 0 16,-4 0 0-16,-9 7 0 15,-5 2 0-15,-10 2 0 0,-8 5 0 16,-12 3 0-16,-3 5 0 16,-13 0 0-16,-9 2 0 15,-5 3 0-15,-12-1 0 0,-3-1 0 16,-4-3 0-16,3-5 0 15,-4-6 0-15,8-2 0 16,5-7 0-16,5-1 0 16,8-3 0-16,8-6 0 0,4 0 0 15,12 0 0-15,0 0 0 16,0-7 0-16,0 7 0 16,12-13 0-16,1 8 0 15,1-5 0-15,5 3 0 16,10-3 0-16,-4 1 0 0,5-2 0 15,2 2 0-15,0-2 0 16,3-1 0-16,2-3 0 16,-5 0 0-16,0 0 0 15,1-1 0-15,-4-2 0 0,-1-2 0 16,-6-3 0-16,1 2 0 16,-8-2 0-16,2 1 0 15,-9-1 0-15,-4 1 0 0,-4 2 0 16,0 1 0-16,-7 2 0 15,-5-1 0-15,-3 3 0 16,-3 2 0-16,-1 4 0 16,-6 4 0-16,-1 2 0 0,-1 1 0 15,0 2 0-15,-6 2 0 16,4 3 0-16,-1 0 0 16,2 2 0-16,2-2 0 15,-2 3 0-15,5-4 0 16,1 2 0-16,-3-4 0 0,6 1 0 15,-6 2 0-15,5-3 0 16,-5 0 0-16,5 4 0 16,-2-3 0-16,1-3 0 15,5 3 0-15,-2-3 0 0,6-3 0 16,-1-8 0-16,8 1 0 16,-3-4 0-16,2-4 0 15,2 1 0-15,4-8 0 0,0 5 0 16,4-4 0-16,2-1 0 15,4-3 0-15,8 1 0 16,-3 0 0-16,7 0 0 16,1 0 0-16,7-2 0 0,-3 3 0 15,3 4 0-15,0 2 0 16,-5 5 0-16,7 3 0 16,-10 4 0-16,3 2 0 15,-5 5 0-15,-1 1 0 0,-3 0 0 16,-7 0 0-16,4 0 0 15,-13 0 0-15,10 1 0 16,-10-1 0-16,0 0 0 16,0 0 0-16,0 0 0 15,-14 5 0-15,1-4 0 0,-2 4 0 16,-5 1 0-16,-5 3 0 16,-7 1 0-16,-1 3 0 15,-1 1 0-15,1 3 0 0,-4 1 0 16,2 2 0-16,2 3 0 15,9-4 0-15,2 1 0 16,4-1 0-16,4 1 0 16,9 0 0-16,5 0 0 0,5-5 0 15,9-1 0-15,1 1 0 16,10-2 0-16,5-3 0 16,5 0 0-16,2-3 0 15,7-1 0-15,-3-2 0 0,3-1 0 16,4-1 0-16,-6 1 0 15,3-1 0-15,-8 3 0 16,-2 0 0-16,-3 2 0 16,0 1 0-16,-5-1 0 15,-6 5 0-15,-4-2 0 0,0 2 0 16,-5 4 0-16,-4-4 0 16,0 1 0-16,-6-1 0 15,-2 2 0-15,-5 3 0 0,-8 3 0 16,-3 1 0-16,-12-1 0 15,-4 2 0-15,-6-1 0 16,-6 5 0-16,-4-3 0 16,-1-4 0-16,3-4 0 0,0-3 0 15,14 0 0-15,-2-12 0 16,14 0-75-16,14-4-19 16</inkml:trace>
  <inkml:trace contextRef="#ctx0" brushRef="#br2" timeOffset="924722.2044">1442 10810 252 0,'0'0'3'0,"0"0"1"16,0 0 6-16,0 0 3 0,7-5 2 16,6-4 1-16,9-4 4 15,10-9 0-15,11-10 1 16,17-5-2-16,12-11-3 15,17-9-4-15,8-8-2 0,17-3-1 16,8-7-1-16,7 1-2 16,8-3-1-16,0-2 0 15,2-1-1-15,1 4 0 16,-6 5 0-16,-5-4-1 16,-7 10 0-16,-9 4 0 0,-10 1 0 15,-11 13-1-15,-16 5 0 16,-15 10 0-16,-11 7 0 15,-18 5 0-15,-8 8 0 16,-11 4-1-16,-13 8-1 0,0 0 0 16,0 11-2-16,-5 1-5 15,-9 3-8-15,3 4-17 16,-2 9-53-16,-6 2-1 0</inkml:trace>
  <inkml:trace contextRef="#ctx0" brushRef="#br2" timeOffset="925571.6996">3796 9475 333 0,'0'0'6'0,"0"0"3"16,-5-13 3-16,5 13 1 15,-12-5 2-15,2 4-1 16,0 1 0-16,-5 12 2 0,0 15-6 16,3 13-1-16,-4 12-1 15,4 14-2-15,5 12 1 16,0 13-2-16,4 6 1 16,3 2-1-16,10 2 0 15,7-1-1-15,3-7-1 0,8-4 0 16,6-1 0-16,6-9-1 15,3-8 1-15,6-7-3 16,3-8 0-16,6-10 0 16,-1-14 0-16,-2-9 0 15,-1-12 0-15,0-11 0 0,-1-16 0 16,-9-14 0-16,-3-12 0 16,-4-12 0-16,-5-6 0 0,-5-12 0 15,-6-10 0-15,-9-4 0 16,-5-8 0-16,-7-2 0 15,-7-4 0-15,-8 1 0 16,-12 2 0-16,-1 3 0 0,-6 7 0 16,-7 8 0-16,2 7 0 15,-3 5 0-15,-3 9 0 16,0 5 0-16,-3 11 0 16,4 7 0-16,4 8 0 15,-7 10 0-15,2 7 0 0,3 10 0 16,-3 10 0-16,7 10 0 15,4 12 0-15,4 3 0 16,3 11 0-16,4 2 0 16,14 6 0-16,-1-2-23 0,-8 2-63 15,25 1-5-15</inkml:trace>
  <inkml:trace contextRef="#ctx0" brushRef="#br2" timeOffset="926279.8072">2069 12165 246 0,'0'0'6'0,"0"0"5"15,0 0 1-15,-2 6 3 16,2-6 1-1,0 0 1-15,-4 7 0 0,4-7 3 16,0 0-2-16,11 0-3 16,1-7-3-16,6-4-1 0,11-8 0 15,11-6 0-15,12-11-3 16,12-12 1-16,19-12-1 16,12-8 0-16,16-13-1 15,6-5 0-15,18-7 0 0,6-3-2 16,3-2-1-16,8-2-1 15,2 5-1-15,-5 5-2 16,-2 3-1-16,-5 3 1 0,-11 9-1 16,-9 7 1-16,-12 10-1 15,-16 12 1-15,-23 8-1 16,-10 11 1-16,-17 7 0 16,-14 10 1-16,-12 2-1 15,-11 7 0-15,-7 1-1 16,0 0-4-16,-5 6-5 0,-2-3-13 15,-6-3-60-15,3 8-3 16</inkml:trace>
  <inkml:trace contextRef="#ctx0" brushRef="#br2" timeOffset="927057.0309">3988 9961 260 0,'0'0'6'0,"0"0"3"0,0 0 4 16,0 0-1-16,0 0 1 15,0 0 4-15,0 0-1 16,5-12 3-16,7 2-4 0,3-7-2 16,8-7-2-16,11-5-1 15,8-10 1-15,13-9-3 0,12-6 0 16,13-6-1-16,10-6-1 15,6-6 0-15,8-2-1 16,8 0-1-16,3-1 0 16,0 0 0-16,-4 3-1 0,-1 3 0 15,-4 2-1-15,-6 7 0 16,-8 9-1-16,-13 7 0 16,-11 3-1-16,-12 14 0 15,-11 5 0-15,-12 10 0 0,-13 4 0 16,-6 3-1-16,-14 5 0 15,0 0-2 1,0 13-6-16,-7 2-11 0,-11 14-51 16,2-9-12-16</inkml:trace>
  <inkml:trace contextRef="#ctx0" brushRef="#br2" timeOffset="927739.1922">4146 10305 287 0,'0'0'3'0,"0"0"3"16,0 0 2-16,3-5 3 16,-3 5 4-16,16-13 0 15,-2-1 3-15,11-3 4 16,5-8-3-16,12-8-2 0,8-6 0 15,11-14-4 1,14 0 0-16,7-7-3 0,8-2-1 16,2-3-2-16,5 0-2 15,3 4-1-15,-6 2-1 16,-2 4-1-16,-2 3-1 0,-3 3 1 16,-6 1-1-16,-1 9-1 15,-13 0 1-15,-5 8 1 0,-9 4-2 16,-10 5 0-16,-10 8 0 15,-6 3 0-15,-11 4 0 16,-4 1 0-16,-12 6 0 16,0 0 0-16,0 0 0 15,0 0 0-15,0 0 0 0,0 0 0 16,0 0-2-16,-7 9-10 16,-5-5-11-16,1-1-43 15,-3 7-20-15</inkml:trace>
  <inkml:trace contextRef="#ctx0" brushRef="#br2" timeOffset="928528.5994">4140 9951 292 0,'0'0'7'15,"0"0"4"-15,0 0 3 16,-10-10 2-16,10 10 1 15,-11-5 3-15,11 5-1 0,-12-2-1 16,12 2-5-16,-7 5-5 16,1 7-3-16,4 2-2 15,-1 6-1-15,0 3-1 0,3 2 0 16,0 2-1-16,6-2 1 16,-2 0 0-16,2-5-1 15,2-3 1-15,1-3 0 16,2-1 0-16,-1-6 1 0,-10-7 0 15,14 9-1-15,-14-9 1 16,13 0 0-16,-13 0-1 16,7 3 1-16,-7-3-1 15,0 0 0-15,0 0 0 16,0 0 0-16,10 0 0 0,-10 0 0 16,0 0-1-16,0 0 1 15,0 0-1-15,0 0 0 16,0 0 1-16,0 0-1 15,0 0-1-15,-3 11 1 0,3-11 0 16,0 0 0-16,0 0-1 16,-2 6 1-16,2-6 0 15,0 0-1-15,0 0 1 0,0 0 0 16,0 0-1-16,0 0 1 16,0 0-1-16,0 0-1 15,0 0-1-15,0 0-3 16,0 0-5-16,0 0-10 0,5 11-54 15,5-18-6-15</inkml:trace>
  <inkml:trace contextRef="#ctx0" brushRef="#br2" timeOffset="929620.0443">5822 8858 305 0,'0'0'9'0,"0"0"5"16,-2-13 3-16,2 13 1 16,-8-9 4-16,8 9 0 15,-12-12 0-15,12 12 0 16,-17-3-8-16,1 6-5 16,4 12-3-16,0 4-1 0,-3 6-2 15,5 10 0-15,-3 2-1 16,3 8 0-16,8 2-1 15,2-3 1-15,0-2-1 0,9-4 0 16,7-3 1-16,-2-9-1 16,4-3 1-16,5-11 0 15,1-4 2-15,1-8-4 0,2-6 0 16,1-6 0-16,-3-10 0 16,2 0 0-16,-2-8 0 15,-6-2 0-15,0-8 0 16,-10-2 0-16,-6-5 0 15,-3 3 0-15,-5-2 0 16,-12 3 0-16,-1 5 0 0,-7 6 0 16,-2 7 0-16,-3 8 0 15,0 10 0-15,-5 7 0 16,3 2 0-16,-3 8 0 0,5 12 0 16,1 2 0-16,4 8 0 15,1 6 0-15,11 1 0 16,5 5 0-16,8-1 0 15,5 0 0-15,10-6 0 0,6-3 0 16,10-7 0-16,4-6 0 16,-1-9 0-16,7-4 0 15,-2-8 0-15,1-8 0 16,0-7 0-16,-5-3 0 0,-5-9 0 16,-5 0 0-16,-8-7 0 15,-5-4 0-15,-9-4 0 16,-6-3 0-16,-9 1 0 15,-11 2 0-15,-7 4 0 0,-7 7 0 16,-8 11 0-16,0 10 0 16,-4 10 0-16,-1 7 0 15,5 11 0-15,2 6 0 16,12 5 0-16,6 2 0 0,13 6 0 16,5-7-54-16,11 0-34 15,13-6-2-15</inkml:trace>
  <inkml:trace contextRef="#ctx0" brushRef="#br2" timeOffset="932212.1224">4813 10743 322 0,'0'0'5'0,"0"0"3"16,0 0 3-16,-12 8 2 16,12-8 3-16,-12 8 0 15,12-8 1-15,-11 5 0 0,11-5-4 16,-9 3-5-16,9-3-1 15,0 0-2-15,0 0 0 16,9 0-1-16,6-3-1 0,5-8 2 16,10-6 0-16,5-5 0 15,10-6 0-15,6-6 0 16,9-8 0-16,4-10-1 16,14-3 0-16,4-6-1 0,8-4-3 15,7 0 0-15,-3 1 0 16,-1 2 0-16,5-2 0 15,-8 7 0-15,-1 3 0 16,-4 6 0-16,-5 1 0 16,-6 3 0-16,-8 7 0 15,-3 2 0-15,-11 4 0 0,-10 7 0 16,-12 10 0-16,-7 1 0 16,-5 9 0-16,-18 4 0 15,9-6 0-15,-9 6 0 16,0 0 0-16,0 0 0 0,-7 6 0 15,7-6 0-15,-13 9 0 16,13-9 0-16,-19 10 0 16,8 0 0-16,-1-8 0 0,5 8-16 15,-8-8-13-15,5-2-43 16,10 0-16-16</inkml:trace>
  <inkml:trace contextRef="#ctx0" brushRef="#br2" timeOffset="932769.6582">6208 9634 384 0,'0'0'7'0,"0"0"2"15,0 0 3-15,0 0 1 16,0 0 1-16,0 0 0 16,0 0 1-16,0 0 0 15,0 0-6-15,6 0-1 0,5 0-3 16,6 0 1-16,6-5-6 16,4-2 0-16,8-4 0 15,2-1 0-15,-2 0 0 0,5-3 0 16,-5 0 0-1,-3 0 0-15,-4 3 0 0,-3 4 0 16,-9 4 0-16,-4-1 0 16,1 5 0-16,-13 0 0 15,10 6 0-15,-10 7 0 16,0 4 0-16,-7 10 0 0,-3 4 0 16,-8 8 0-16,-4 5 0 15,-6 6 0-15,-4-1 0 16,0 4 0-16,-5-2 0 0,0-3 0 15,4-4 0-15,1-3 0 16,7-10 0-16,5-3 0 16,3-7 0-16,4-3 0 0,6-6 0 15,2-1 0-15,5-11 0 16,0 10 0-16,0-10 0 16,5 2 0-16,-5-2 0 15,18 0 0-15,-9-2-10 16,-9 2-20-16,0-10-58 0,0 10-2 15</inkml:trace>
  <inkml:trace contextRef="#ctx0" brushRef="#br2" timeOffset="933420.014">5004 10442 353 0,'0'0'7'0,"0"-13"4"16,0 5 3-16,0 8 1 0,3-20 2 15,-3 13 0-15,2-1-1 16,-2 8 2-16,0 0-6 15,0 0-4-15,0 20-2 0,-5 6-3 16,-2 3-1-16,-3 5 1 16,-5 6-1-16,-2 5 0 15,-8-2-1-15,0-2 0 0,-5-2 0 16,3-1 1-16,-3-8-2 16,1-5 0-16,5-3 0 15,3-5 0-15,3-4 0 16,6-8 0-16,1-1 0 0,11-4 0 15,0 0 0-15,0 0 0 16,16 0 0-16,4-4 0 16,6-6 0-16,12-2 0 15,7-1 0-15,5-7 0 16,-1 8 0-16,6-6 0 16,-5 6 0-16,-2 3 0 0,-2 3 0 15,-6 1 0-15,-6 2 0 16,-4 3 0-16,-2 0 0 0,-6 0 0 15,1 3-17-15,-6 4-38 16,-2-3-33-16,-3-4-1 16</inkml:trace>
  <inkml:trace contextRef="#ctx0" brushRef="#br2" timeOffset="934535.6682">5551 9696 349 0,'0'0'6'0,"0"0"1"0,0 0 4 15,0 7 2-15,0-7 1 16,-7 20 2-16,0-8 1 0,-3 3 1 15,-1 0-4-15,-1 0-2 16,-6-1-1-16,4 2-2 16,-6-4-1-16,2 1-2 15,-1-6-6-15,-6 0 0 16,2-2 0-16,-4 0 0 0,-2-3 0 16,0-2 0-16,-3 0 0 15,-3-2 0-15,0-6 0 16,1 1 0-16,2-2 0 0,0-7 0 15,-3-2 0 1,3 2 0-16,2-4 0 0,0-2 0 16,0-3 0-16,0-3 0 15,3-1 0-15,-2 2 0 16,3-5 0-16,2-4 0 16,4 5 0-16,-1-6 0 0,4-1 0 15,2 1 0-15,0 3 0 16,3-4 0-16,5 1 0 0,-4 1 0 15,6-2 0-15,0 1 0 16,3-1 0-16,-3 1 0 16,5 0 0-16,0-3 0 15,3 1 0-15,4 2 0 0,0-3 0 16,6 1 0-16,1 1 0 16,2 4 0-16,1 2 0 15,0 2 0-15,-2 3 0 16,3 7 0-16,0-2 0 15,1 4 0-15,1 4 0 0,-1 2 0 16,3 1 0-16,4 1 0 16,-3 2 0-16,4 1 0 15,-5 2 0-15,0 0 0 16,1 0 0-16,-3 0 0 0,-3 3 0 16,1 0 0-16,-5 2 0 15,-3-3 0-15,0 3 0 16,-10 0 0-16,16 0 0 15,-16 0 0-15,0 0 0 0,0 0 0 16,0 0 0-16,0 0 0 16,0 0 0-16,0 0 0 15,0 0 0-15,0 0 0 0,4 3 0 16,-4-3 0-16,0 0 0 16,-4 9 0-16,4-9 0 15,0 0 0-15,-12 13 0 16,12-13 0-16,-7 4 0 0,7-4-9 15,-18-2-82-15,18 2-2 16</inkml:trace>
  <inkml:trace contextRef="#ctx0" brushRef="#br2" timeOffset="935018.4467">4974 8417 363 0,'0'0'8'0,"0"0"2"0,0 0 4 16,0 0 1-16,0 0 2 15,-9-7 1-15,9 7 1 16,0 0-1-16,0 0-5 16,0 0-4-16,0 0-2 0,0 0-7 15,0 0 0-15,0 0 0 16,15 0 0-16,-3 0 0 15,5 0 0-15,3 0 0 16,8-3 0-16,-1 3 0 0,-1-2 0 16,3 0 0-16,-4-1 0 15,-1 0 0-15,-4 3 0 16,-2-2 0-16,-8 2 0 16,-10 0 0-16,12 0 0 0,-12 0 0 15,0 15 0-15,0-3 0 16,-10 8 0-16,0 3 0 15,-3 1 0-15,-1 3 0 0,-4 5 0 16,-1-2 0-16,5-2 0 16,1-3 0-16,2-7 0 15,1 1 0-15,3-5 0 16,5-1 0-16,2-3 0 0,0 0 0 16,0-10 0-16,13 14 0 15,-3-8 0-15,9 1-2 16,-2-2-87-16,5-3-3 15</inkml:trace>
  <inkml:trace contextRef="#ctx0" brushRef="#br2" timeOffset="935874.5283">5367 9656 377 0,'0'0'8'16,"0"0"3"-16,0 0 2 16,0 0 2-16,0 0 1 0,0 0 0 15,0 0 2-15,0 0 0 16,0 0-6-16,4 0-5 15,8 0-7-15,0 0 0 16,8 0 0-16,2-5 0 0,11 0 0 16,-1 0 0-16,5-2 0 15,0-1 0-15,2-1 0 16,2 2 0-16,-6-4 0 16,-1 4 0-16,-6-1 0 0,2 3 0 15,-10 0 0-15,-1-3 0 16,-6 6 0-16,-3-1 0 15,-10 3 0-15,8-1 0 0,-8 1 0 16,0 0 0-16,0 0 0 16,-4 4 0-16,4-4 0 15,-14 17 0-15,1-6 0 16,3 7 0-16,-2-2 0 0,-3 4 0 16,3 4 0-16,-3 3 0 15,3 2 0-15,-4-2 0 16,6 0 0-16,-3 0 0 15,6-4 0-15,0-2 0 16,2-3 0-16,0-6 0 0,3 0 0 16,2-12 0-16,-6 13 0 15,6-13 0-15,0 0 0 16,-3 8 0-16,3-8 0 16,0 0 0-16,0 0 0 0,-4 10 0 15,-3 5-61-15,7-15-32 16</inkml:trace>
  <inkml:trace contextRef="#ctx0" brushRef="#br2" timeOffset="936610.8378">4649 9051 285 0,'0'0'8'0,"0"0"5"16,-11-2 3-16,11 2 2 16,-6-13 2-16,6 13 5 15,-10-19-2-15,5 7 2 16,5-6-7-16,0-5-3 16,7-1-3-16,7-6-2 0,5-4-2 15,6-6-2-15,2-2 0 16,5 1-3-16,3 0-3 15,2-1 0-15,-1 7 0 16,-3 6 0-16,0 4 0 0,-4 8 0 16,1 4 0-16,-5 7 0 15,0-3 0-15,-2 7 0 16,-1-1 0-16,-2 3 0 0,-2 0 0 16,-1-3 0-16,-2 3 0 15,-4 0 0-15,-1 0 0 16,-10 0 0-16,11 0 0 15,-11 0 0-15,0 0 0 16,0 0 0-16,0 0 0 0,0 0 0 16,0 0 0-16,0 0 0 15,-11 8 0-15,1-5 0 16,-1 4 0-16,-4-5 0 16,1 8-39-16,14-10-49 0,-21 8-4 15</inkml:trace>
  <inkml:trace contextRef="#ctx0" brushRef="#br2" timeOffset="936983.4045">4932 8436 373 0,'0'0'7'16,"0"0"4"-16,0 0 2 0,0 0 0 15,0 0 1-15,0 0 0 16,0 0 2-16,5-1 0 15,5 1-5-15,3 0-3 16,7-3-2-16,-1-2 0 16,11 2-3-16,0 1-3 15,5-3 0-15,-3-2 0 0,0 2 0 16,0 3 0-16,-4-1 0 16,-3 0 0-16,-5 3 0 15,-5 0 0-15,-2 3 0 0,-13-3 0 16,7 20 0-16,-10-5 0 15,-10 7 0-15,-3 6 0 16,-10 1 0-16,-3 8 0 0,-2 1 0 16,1-4 0-16,4 1 0 15,2-5 0-15,10-3 0 16,7-7 0-16,7-11-2 16,15 0-86-16,10-9-3 0</inkml:trace>
  <inkml:trace contextRef="#ctx0" brushRef="#br2" timeOffset="940054.9463">5071 8574 338 0,'0'0'8'0,"0"0"2"0,0 0 4 15,0-10 2-15,0 10 0 16,0 0 0-16,-11-10 2 16,11 10 0-16,-15-3-7 15,2 3-2-15,-2 3-3 0,0 1 0 16,-2 2-2-16,-1 4 0 16,-2 2-1-16,-4 0 1 15,4 3-1-15,-5 4 0 16,2 1 1-16,4 3-4 0,-4 2 0 15,5-1 0-15,4 6 0 16,-2 1 0-16,4 0 0 16,0 1 0-16,4 3 0 0,1 0 0 15,0 2 0-15,7 2 0 16,-3-4 0-16,3 3 0 16,0-6 0-16,0 5 0 15,5-5 0-15,-3 1 0 0,1-2 0 16,2 1 0-16,-1-4 0 15,2-1 0-15,1 0 0 16,1-2 0-16,-1 0 0 0,6-3 0 16,-1 0 0-1,1-2 0-15,4 0 0 0,1 3 0 16,-5-7 0-16,7 7 0 16,-2-5 0-16,4 1 0 15,-1-1 0-15,-1-4 0 16,2 1 0-16,3-2 0 0,-2-6 0 15,4 3 0-15,0-5 0 16,-1 2 0-16,4 1 0 16,-2-6 0-16,2 3 0 0,-3-3 0 15,3 1 0-15,-7-1 0 16,4-2 0-16,-2 0 0 16,-4 0 0-16,5 0 0 15,-3-5 0-15,2-2 0 0,-6-1 0 16,6-1 0-16,-5 1 0 15,3 1 0-15,-6 0 0 16,-2 2 0-16,-5 0 0 16,3 0 0-16,-13 5 0 0,12-2 0 15,-12 2 0-15,0 0 0 16,0 0 0-16,0 0 0 16,0 0 0-16,0 0 0 15,0 0 0-15,0 0 0 0,0 0 0 16,0 0 0-16,0 0 0 15,0 0 0-15,0 0 0 16,0 0 0-16,0 0 0 16,0 4 0-16,0-4 0 0,0 0 0 15,-10 15 0-15,10-15 0 16,-10 15 0-16,2-6 0 16,1 2 0-16,0 1 0 15,-4-3 0-15,2 8 0 0,-4-3 0 16,-4-2 0-16,1 5 0 15,-3-2 0-15,-3 5 0 16,-3-5 0-16,-3 3 0 0,1-4 0 16,-2-2 0-16,4 1 0 15,-5-3 0-15,2-3 0 16,1-2 0-16,4-2 0 16,1-3 0-16,3 0 0 15,-4-3 0-15,5-5 0 0,-1-1 0 16,1-1 0-16,-5-5 0 15,7-2 0-15,-7 0 0 16,6-1 0-16,-6-6 0 0,3 1 0 16,3-1 0-16,2-1 0 15,-5-3 0-15,4 1 0 16,4-3 0-16,-2-2 0 16,4 0 0-16,-4 0 0 0,6 0 0 15,-2-3 0-15,2 1 0 16,-2-1 0-16,3 0 0 15,2 1 0-15,-1-1 0 16,4 0 0-16,0 1 0 16,2 2 0-16,2-2 0 15,4 3 0-15,-1 1 0 0,2-2 0 16,1-1 0-16,2 1 0 16,2-1 0-16,-4-3 0 15,6-1 0-15,1 1 0 0,0 2 0 16,0 0 0-16,2-2 0 15,5 7 0-15,0 0 0 16,4 0 0-16,-1 3 0 0,5 1 0 16,2 3 0-16,0 3 0 15,-2-4 0-15,2 8 0 16,-2 0 0-16,-5 3 0 16,-6 5 0-16,-3 2 0 0,-4 2 0 15,-12 3 0-15,8 0 0 16,-8 0 0-16,-6 20 0 15,-6-6 0-15,2 6 0 16,-5-5 0-16,1 8-80 16,-5 1-12-16</inkml:trace>
  <inkml:trace contextRef="#ctx0" brushRef="#br2" timeOffset="941439.1158">2467 9507 403 0,'0'0'6'0,"0"0"3"0,0-14 2 15,0 14 1-15,-3-13 2 16,3 13-1-16,-14-12 1 16,6 6 0-16,-2 6-6 0,-8 6-1 15,-2 6-7-15,-2 11 0 16,0 1 0-16,-3 9 0 16,2 4 0-16,4 5 0 0,1-3 0 15,8 1 0-15,8-5 0 16,2-3 0-16,5-2 0 15,11-8 0-15,5-2 0 16,11-11 0-16,3-3 0 0,7-6 0 16,0 0 0-16,6-11 0 15,1-6 0-15,-4 0 0 16,4-3 0-16,-8-2 0 16,1 2 0-16,-8 2 0 15,-7 4 0-15,-3 4 0 0,-10 1 0 16,-1 1 0-16,-13 8 0 15,0 0 0-15,0 0 0 16,0 0 0-16,-15 2 0 0,-2 8 0 16,-4 3 0-16,-1-1 0 15,-8 5 0-15,0 3 0 16,-2 1 0-16,0 0 0 16,-3-1 0-16,5-3 0 0,-2-2 0 15,0 0 0 1,2-6 0-16,0-1 0 0,5-3 0 15,-3-2 0-15,3-3 0 16,6-6 0-16,1-4 0 16,4-2 0-16,3-5 0 15,2-5 0-15,9 0 0 0,0-3 0 16,0-6 0-16,4 2 0 16,7-3 0-16,4 2 0 15,2-4 0-15,3 1 0 0,2 1 0 16,1-3 0-16,2 6 0 15,-1-3 0-15,-1 5 0 16,-2 4 0-16,-3 1 0 0,0 5 0 16,-4 5 0-16,-3 3 0 15,-11 9 0-15,14-8 0 16,-14 8 0-16,0 0 0 16,3 6 0-16,-6 2 0 15,-6 2 0-15,-7 4 0 0,2 1 0 16,-6 5 0-16,-2-1 0 15,-5 4 0-15,-1 0 0 16,-2 1 0-16,3 1 0 0,2 4 0 16,0-3 0-1,3 1 0-15,7 0 0 0,7 6 0 16,4-6 0-16,4-3 0 16,9-4 0-16,9 0 0 15,9-5 0-15,2-5 0 16,9-2 0-16,2-8 0 0,8-3 0 15,-2-8 0-15,2-1 0 16,-1-6 0-16,-2 1 0 0,-3-9 0 16,-12 6-82-16,7-1-13 15</inkml:trace>
  <inkml:trace contextRef="#ctx0" brushRef="#br2" timeOffset="946354.9813">619 13971 319 0,'0'0'9'0,"0"0"2"0,0 0 2 16,0 0 0-16,0 0 2 16,3 8 2-16,4 7 1 15,6 5 0-15,4 7-7 16,5 5-4-16,6 5-1 15,4 5 1-15,3 1-3 0,2-4 0 16,0 0-1-16,-1-4-2 16,-4-5 2-16,-7-3-2 15,-1-4-2-15,-4-6-3 0,-5-2-7 16,-3-3-10-16,-12-12-62 16,0 0 0-16</inkml:trace>
  <inkml:trace contextRef="#ctx0" brushRef="#br2" timeOffset="946614.6664">861 13736 381 0,'0'0'4'16,"0"0"0"-16,0 0 2 15,0 0 2-15,0 14 1 16,3 4 1-16,8 7 1 15,4 4 0-15,5 12-3 0,4 0 1 16,4 1-3-16,0-1-2 16,-1-2 0-16,3-4-2 15,-5-5-2-15,0-9-4 16,-3-1-4-16,-2-5-9 16,-2-5-14-16,-2-4-52 15,-8-10-1-15</inkml:trace>
  <inkml:trace contextRef="#ctx0" brushRef="#br2" timeOffset="946839.627">1052 13418 351 0,'0'0'6'16,"0"0"2"-16,0 0 1 16,0 0 1-16,0 0 0 0,2 6 2 15,9 14 0-15,3 7 1 16,6 5-6-16,8 7-1 15,2 6 0-15,2 5-1 16,4-5 0-16,2-4-3 0,-1-3-1 16,-2-6-3-16,-5-7-5 15,-1-6-9-15,-7-5-11 16,-3-14-49-16,-5 0-8 16</inkml:trace>
  <inkml:trace contextRef="#ctx0" brushRef="#br2" timeOffset="947034.1069">1313 13154 344 0,'0'0'5'0,"0"0"2"0,0 0 2 15,0 0 0-15,7-3 3 16,3 9 1-16,8 11-1 16,7 5 1-16,5 7-4 15,7 12-3-15,2 2 0 0,6 7-1 16,0 0-4-16,5 5-6 15,-8-9-19-15,-10-1-56 16,12-5-2-16</inkml:trace>
  <inkml:trace contextRef="#ctx0" brushRef="#br2" timeOffset="947749.9609">599 14616 302 0,'0'0'6'0,"0"0"3"16,0 0 2-16,0 0 0 15,0 0 1-15,3 4 2 16,7 6 4-16,5 7-1 0,5 11-5 15,10 6-3-15,4 4 0 16,11 7 0-16,5 4-2 16,2 3-1-16,4-2-1 15,3-3-2-15,-3-3 0 0,-3-4-1 16,0-2-3-16,-7-6-5 16,-2-1-11-16,-6-4-32 15,-6-1-33-15,-9-7-4 16</inkml:trace>
  <inkml:trace contextRef="#ctx0" brushRef="#br2" timeOffset="948020.2376">914 14534 325 0,'0'0'2'0,"0"0"0"16,0 0 4-16,9 12 2 0,2 8 3 16,9 7 0-16,8 13 3 15,9 4 0-15,11 13-1 16,4 3-1-16,10 7-3 16,6 0-2-16,-4-5-3 0,3-3-4 15,-2-2-7-15,-6-8-10 16,-4-2-19-16,5-2-42 15,-18-4-3-15</inkml:trace>
  <inkml:trace contextRef="#ctx0" brushRef="#br2" timeOffset="948334.9431">1394 15257 346 0,'0'0'1'0,"0"0"2"16,6 5 2-16,6 5 3 15,6 5 1-15,6 6 0 0,8 5 3 16,9 3-2-16,3 6-1 15,4 3 0-15,3-1-4 16,2-3-2-16,-3 4-3 16,-6-1-7-16,-6-8-9 0,-3-3-36 15,0 3-27-15,-13-9-4 16</inkml:trace>
  <inkml:trace contextRef="#ctx0" brushRef="#br2" timeOffset="948551.8921">1676 15325 398 0,'0'0'3'0,"0"0"0"15,0 0 0-15,0 0 1 16,0 12 1-16,10 2 1 16,8 8 1-16,5 3 0 15,7 6-2-15,8 1-1 16,4-1 0-16,3 4-4 0,0 0-5 15,-4-9-10-15,-2 0-12 16,-7-9-40-16,0-2-15 16</inkml:trace>
  <inkml:trace contextRef="#ctx0" brushRef="#br2" timeOffset="948767.3266">2007 15133 391 0,'0'0'3'0,"0"0"0"16,0 0 0-16,0 0 1 0,2 5 2 16,7 8-1-16,6 1 2 15,6 4-1-15,4 1-2 0,4 9 2 16,6-3-3-16,0 4-1 16,-1-5 0-16,2 5-4 15,-7-7-3-15,1-1-12 16,-8-3-19-16,-6-5-43 15,-2-4-3-15</inkml:trace>
  <inkml:trace contextRef="#ctx0" brushRef="#br2" timeOffset="948954.0792">2235 15022 365 0,'0'0'0'15,"0"0"3"-15,0 0 2 0,4 7 3 16,7 5 1-16,4 4 0 15,3 6 0-15,6 3 1 16,6 3 0-16,3 1-3 0,1 0-4 16,4 6-8-16,-6-10-15 15,-7 4-58-15,5 0-1 16</inkml:trace>
  <inkml:trace contextRef="#ctx0" brushRef="#br2" timeOffset="949332.8894">1049 15492 329 0,'0'0'3'16,"0"0"1"-16,0 0 3 15,5 10 2-15,8 4 2 0,2 10 2 16,10 3 1-16,9 5-1 15,6 6-3-15,4 1 0 16,6-3-4-16,3 2-5 16,-3-11-5-16,-1 0-10 0,-6-7-28 15,-4-2-36-15,-9-3-4 16</inkml:trace>
  <inkml:trace contextRef="#ctx0" brushRef="#br2" timeOffset="949468.0434">1385 15680 301 0,'0'0'2'16,"2"6"0"-16,9 6 0 15,3 1 1-15,9 5-7 0,-1 1-32 16,16-5-30-16,-4 1-2 16</inkml:trace>
  <inkml:trace contextRef="#ctx0" brushRef="#br2" timeOffset="968597.4442">23838 9982 263 0,'0'0'2'0,"0"0"1"16,0-9 0-16,0 9 0 0,-2-15 2 15,-7 8-1-15,2-5 0 16,-5-1 2-16,-10 3 1 16,-1-2-1-16,-7 0 0 0,0 1 1 15,-10 2 1-15,-3 1 0 16,-5 1 0-16,-5 1-1 16,-4 6-2-16,-4 0 0 15,3 3 0-15,-7 4 0 16,1 4-2-16,1 1-1 15,-3 6 0-15,-4 2 0 0,0 1-1 16,-5 4 0-16,1 4 1 16,-8 2-1-16,3 3-1 15,-4-2 1-15,2 4-1 16,1-2 2-16,3 3 0 0,5-2 0 16,5 2 2-16,5 0 1 15,2 3-1-15,3 1 1 16,4 3 0-16,2 2 0 0,-2 4-1 15,3 6-1-15,-1 6 0 16,-2-2-1-16,-2 7 0 16,-1 5 1-16,3-1-1 15,-1-1 1-15,1 2 0 0,5 4-1 16,4-4 1-16,5 0 0 16,1 2 0-16,8-4-1 15,2 5-1-15,7-3 1 16,1 0-1-16,-1 1 0 15,7 2 0-15,-2-4 0 16,4 6 0-16,2-3 0 0,3 3 0 16,-1-3-1-16,4 3 1 15,4 0-1-15,0 0 0 16,2-1 0-16,4-1 0 0,8-3-1 16,-2-3 2-16,8 1-1 15,5-7 0-15,0 0 1 0,8-6-1 16,4-1 1-1,5-3-1-15,5-2 1 0,5-2-1 16,3-3 1-16,4-5 0 16,1 5-1-16,5-7 1 0,3-2 0 15,-4-2-1-15,5-3 2 16,6-2-2-16,0-7 1 16,4-1 0-16,3-5 0 15,3-7 0-15,-2-2 0 16,6-4-1-16,0-4-1 15,1-3 1-15,-4-4 0 0,-2-2 0 16,1-4-1-16,-6-2 1 16,-1-2 1-16,-7 0-1 15,1-6 1-15,-2-4-1 16,-7-5 1-16,3-1 0 0,-3-6 0 16,4-5 0-16,-2-7-1 15,-3-2 1-15,0-3 0 16,-2-5-1-16,-3 1 1 0,-2-7-1 15,-8 1 1-15,-2-4-1 16,-6 4 1-16,-4-6-1 16,-3-3 1-16,-4 0 0 15,-3 0 0-15,2-2 0 0,-5-3 0 16,3 1 0-16,0-2-1 16,-2-2 0-16,-3 2 1 15,6 1 0-15,-5-1 0 0,-4-1-1 16,-2 3 1-16,-6 2-1 15,0-3 1 1,-5 4-1-16,-1-1 0 0,-3 5-1 16,-7-2 0-16,-2 2 0 15,-3 0-1-15,0 3 1 16,-3-1 0-16,1 1 1 0,-10-1-1 16,2 6 2-16,-3-3-1 15,-2 4 1-15,-3 2 1 16,0 0 0-16,-9 4 0 0,-1 2 0 15,-3 6 0-15,-2-3 0 16,-4 7 1-16,0 3-3 16,-4 4 0-16,1 6 0 0,-3 3 0 15,1 4 0-15,-3 7-10 16,-1 4-73-16,-1 6-3 16</inkml:trace>
  <inkml:trace contextRef="#ctx0" brushRef="#br2" timeOffset="972311.4186">17370 11896 143 0,'0'0'6'0,"0"0"4"0,0 0 5 16,0 0 4-16,-8-7-1 15,8 7 0-15,0 0 3 16,0 0 0-16,0 0-3 16,13-11-2-16,11 11-3 0,11 0-1 15,14 0-1-15,13 0 1 16,18-2 0-16,17-2-3 15,13 3-2-15,17 1 0 16,10-5-3-16,11-1 0 16,9 1-1-16,5 1-1 15,4-1 0-15,3-2 0 0,1 4 0 16,-3-2 0-16,-6 3-1 16,-2 2 1-16,-6 0-2 0,-11 0 1 15,-2 0-2-15,-16 0 0 16,-7 2 0-16,-16 0 0 15,-9 1-2-15,-17 1-2 0,-13-1-8 16,-15 2-6-16,-17-2-6 16,-10-1-32-16,-10 3-18 15</inkml:trace>
  <inkml:trace contextRef="#ctx0" brushRef="#br2" timeOffset="972740.8903">17629 11913 197 0,'0'0'5'0,"0"0"4"0,20-3 4 15,11 1 4-15,14 2 1 16,25 0 2-16,19 0 0 16,36-3-1-16,26 2-1 0,20-2-6 15,15 0-2-15,16-2-2 16,-3 2 0-16,7 2-2 15,-7 1 2-15,-12 0-2 16,-11 0 1-16,-10 0-1 16,-11 1-2-16,-14 5-1 15,-9-1-3-15,-20 2-5 0,-18-5-5 16,-19 6-2-16,-20-3-1 16,-20 0-11-16,-25 7-31 15,-15-5-21-15</inkml:trace>
  <inkml:trace contextRef="#ctx0" brushRef="#br2" timeOffset="973112.4164">17584 12111 44 0,'0'0'12'0,"0"0"6"0,0 0 3 16,0 0 7-16,12 0 4 15,5 0 3-15,7 3 3 0,22-3 0 16,13 0-8-16,24-3-8 16,22 1-1-16,33-1-5 15,14-5-1-15,16 4-4 0,16-2-1 16,3 3-2-16,2-6 0 15,-2 4-1-15,-17 0-1 16,-10 3 0-16,-13-3-1 16,-15 2-2-16,-15 1-1 0,-13-4-2 15,-24 5-1-15,-16 1-3 16,-17-3-3-16,-17 3-8 16,-22 0-17-16,-13 4-43 15,-28 2-4-15</inkml:trace>
  <inkml:trace contextRef="#ctx0" brushRef="#br2" timeOffset="973443.0872">17154 12423 137 0,'0'0'3'0,"0"0"4"0,13 0 7 15,8 0 6-15,12 0 5 16,16-7 4-16,31 2 0 16,16-5 0-16,33 0 0 0,15-2-6 15,26-1-3-15,12 1-7 16,16 4-2-16,4 1-3 16,-10 2-1-16,-1-3 0 15,-10 7-1-15,-2-2 0 0,-20 3-1 16,-13 0-1-16,-21 0-2 15,-16 0-1-15,-17 3-6 16,-21-2-3-16,-22 7-6 16,-24-5-21-16,-25-3-41 15,-11 9-5-15</inkml:trace>
  <inkml:trace contextRef="#ctx0" brushRef="#br2" timeOffset="973777.698">17531 12658 212 0,'0'0'1'0,"0"0"1"0,7 0 6 16,13 0 5-16,18 0 5 15,12-2 2-15,21-3 3 16,26-2 1-16,27 0-1 15,21-7-1-15,22 4-2 16,12 1-6-16,10-2-3 0,9 2-3 16,1 1-2-16,-3 4-1 15,-11-2-1-15,-2 4 0 16,-11 0 0-16,-16 0-1 0,-11-4-1 16,-19 6-3-16,-16 0-2 15,-23 0-6-15,-20 0-2 16,-20 0-8-16,-22 0-23 0,-25 0-36 15,-12 8-5-15</inkml:trace>
  <inkml:trace contextRef="#ctx0" brushRef="#br2" timeOffset="974728.2322">17481 11806 230 0,'0'0'4'0,"0"0"2"15,0 0 1-15,0 0 1 16,0 0 1-16,-14-6 0 15,6 3 0-15,-5 3 1 0,-4 0-4 16,4 4-2-16,-9 4-2 16,3 0 0-16,-4 1 0 15,-1 1-1-15,1 2 0 16,1-2-1-16,1 3 1 0,1-1-1 16,3 1 2-16,-1-4 0 15,6 4 1-15,5 2 2 16,-1 2 1-16,1 0 1 15,4 6 1-15,3 1 1 0,0 6 1 16,0 2 0 0,3 6 0-16,-1 1-2 0,6 6 0 15,0-1-2-15,-1-2 0 16,2 6-1-16,2-9-1 0,-1 4-1 16,-1-7 0-16,2-3-1 15,-4-3 0-15,0-1-1 16,1-7 0-16,-3 1 0 15,0-3 0-15,-2-5 0 0,-1-3 2 16,0 0-2-16,-2-4 2 16,0-8 0-16,0 10 1 15,0-10 1-15,0 0-1 16,-7 0 0-16,7 0 0 0,-13-6 0 16,8-3-2-16,-2 1 0 15,2-7 0-15,1 6-1 16,-2-4 1-16,3-2-1 15,1 5-1-15,0 0 0 16,2 10 0-16,0-15-2 16,0 15 0-16,0 0-1 0,0 0-3 15,0 0-3-15,0 0-5 16,7 8-6-16,8-4-18 16,13 4-43-16,9-8-2 0</inkml:trace>
  <inkml:trace contextRef="#ctx0" brushRef="#br2" timeOffset="975015.2844">20390 11898 302 0,'0'0'3'0,"0"0"0"16,0 0 1-16,0 0 0 16,2 6 1-16,-2-6 0 15,5 12-4-15,1 0-13 0,3 3-51 16,-4 2-3-16</inkml:trace>
  <inkml:trace contextRef="#ctx0" brushRef="#br2" timeOffset="976111.2512">14647 11427 162 0,'0'0'8'0,"0"0"6"16,0 0 4-16,-12-12 4 15,12 12 4-15,-10-8 1 16,10 8 1-16,-10-10-1 16,10 10-7-16,0 0-4 0,-10-1-4 15,10 1 0-15,8 1-3 16,4 2 0-16,10 4-1 15,11-4 1-15,8-1 2 16,19-2-2-16,13 0 0 0,12-5-2 16,14-5 0-16,13-2-2 15,10 0-1-15,14-3-1 16,6-3 0-16,7 1 0 16,8 2-1-16,9-1-1 0,3-3 1 15,8 7-1-15,2-3 1 16,-3 0-1-16,5 6 0 15,-2-2 0-15,-2 2 1 16,-8-1-1-16,-7 0 0 16,-11 0 0-16,-6 3-1 0,-7-1 1 15,-13 1-1-15,-11-1 1 16,-11 3-1-16,-7-2 0 16,-12-1 0-16,-9 1 0 15,-12 2 1-15,-9 0-1 0,-10 0 0 16,-3 3 1-16,-9-3-1 15,-8 5 0-15,-1-3 0 16,-8 1 0-16,-2 2 1 0,1 0-1 16,-6 0 0-16,-8 0 0 15,11 0-1-15,-11 0-1 16,0 0-2-16,0 0-6 16,0 8-17-16,-24-6-55 0,7 3-4 15</inkml:trace>
  <inkml:trace contextRef="#ctx0" brushRef="#br2" timeOffset="976785.6743">14687 10967 198 0,'0'0'9'0,"0"0"5"15,10 8 3-15,7-7 3 16,13 4 4-16,14-5 2 16,29 0 1-16,24 0 0 0,29-6-5 15,24-2-5-15,26-7-3 16,19 2-3-16,21-2-3 16,5 1-2-16,7-2-1 0,1 7 0 15,-5-1-1-15,0 3-1 16,-5-4 0-16,-8 5-1 15,-4-2-1-15,-12 2 1 16,-8 0-1-16,-12-3 0 16,-15 2 0-16,-15-1 0 15,-21 4 0-15,-17-1 0 0,-17 0 0 16,-18 2 0-16,-20 1 0 16,-12 2 1-16,-11-2-1 15,-8 2-1-15,-9 0-1 0,-12 0-1 16,0 0-5-16,0 0-9 15,-15 7-22-15,5 0-44 16,-18 0-3-16</inkml:trace>
  <inkml:trace contextRef="#ctx0" brushRef="#br2" timeOffset="977287.7224">14792 10857 150 0,'0'0'7'0,"0"0"3"16,0 0 5-16,12-4 5 0,3 2 2 16,13-1 4-16,11-5 2 15,18 1-1-15,22-4-3 16,26-4-4-16,28 1-1 16,22-3-3-16,24-3-4 15,12 3-1-15,18-4-1 0,11 6-1 16,3 1-1-16,-2-1 0 15,-3 5-2-15,2-2-1 16,-6 3 0-16,-3-5-2 16,-10 8 0-16,-4-5 0 15,-15 1-1-15,-12 2 0 16,-16-1-1-16,-19 2 1 0,-23-3-1 16,-20 5 1-16,-22 0 0 15,-24-2 0-15,-11 4-1 0,-19-2-1 16,-16 5-3-16,-13-8-5 15,-16 8-14-15,-17 16-52 16,-14-14-9-16</inkml:trace>
  <inkml:trace contextRef="#ctx0" brushRef="#br2" timeOffset="977762.563">14467 10727 224 0,'0'0'1'0,"0"0"5"0,0-13 2 15,17 5 3-15,6-4 3 16,13-3 2-16,18-4 4 16,24-6 1-16,23 2-1 15,34-4-3-15,23 0 0 0,29-3-2 16,15 5-3-16,19 0-2 16,8-2-3-16,4 8 0 15,4-2 0-15,-6 4-2 0,-7 5 1 16,-4-3-1-16,-6 3-1 15,-10 1-1-15,0 2 1 16,-17 2-2-16,-8-3 1 16,-23 2-2-16,-11-2 1 15,-28 3 0-15,-16 1 0 16,-28-3-1-16,-17 4 1 0,-19-3-2 16,-16 4-1-16,-21 4-3 15,-8-3-7-15,-21 3-10 16,-18 7-51-16,-14-2-10 0</inkml:trace>
  <inkml:trace contextRef="#ctx0" brushRef="#br2" timeOffset="978209.9358">14708 10451 230 0,'0'0'4'16,"11"-4"5"-16,12-1 4 0,20-5 2 15,19-5 2-15,30-3 3 16,29-4 1-16,36-8 1 0,29 3-2 15,26-6-3-15,15 2-4 16,17 1 0-16,6 2-3 16,-4 4-1-16,-3-1-1 15,-10 6-1-15,-8 4-2 0,-12 0 0 16,-12 4-2-16,-18 7 0 16,-13-4 0-16,-19 5-1 15,-18-2-1-15,-26 5 1 16,-25-2 0-16,-20 0 0 0,-20 2-1 15,-17-3 0-15,-14 3-1 16,-11 0-2-16,-11 0-2 16,-4 3-6-16,-4 1-8 15,-2 1-18-15,7 6-46 16,-9-4-3-16</inkml:trace>
  <inkml:trace contextRef="#ctx0" brushRef="#br2" timeOffset="978778.4701">18287 10031 275 0,'0'0'6'0,"0"0"0"0,0 0 2 16,0 0 1-16,9-3 0 15,5 1 4-15,2 2 0 16,12 0 1-16,6 0-4 16,3 0 1-16,9 0 0 15,4 0-3-15,1-3 1 0,7 0-2 16,-8-2-1-16,-1 1 0 15,-4-1-1-15,-8-4 0 0,-7 5 0 16,-10 1-1-16,-5 1-1 16,-2 2-1-16,-13 0-1 15,7 18 0-15,-7-4-1 16,0 11-1-16,0 4 1 0,0 9 0 16,0 4-1-16,2 8 3 15,1 4-1-15,4 2 0 16,-1 2 0-16,1-1 0 0,0-3 0 15,-1-2 1 1,5-2-1-16,-5-3 0 0,-4-3 1 16,-2-2-1-16,0-1 1 15,0-7-1-15,-2 0 1 16,-4-6 0-16,5-3-2 16,-5-6-1-16,2-4-1 15,3-3-3-15,1-12-4 0,-2 11-7 16,2 1-49-16,0-12-16 15</inkml:trace>
  <inkml:trace contextRef="#ctx0" brushRef="#br2" timeOffset="979508.124">14021 10585 138 0,'0'0'8'16,"-16"-3"4"-16,2 1 8 15,2 0 3-15,0-1 0 16,-4 0 2-16,7-1-2 0,9 4 4 16,0-10-4-16,16 5-5 15,19-5-3-15,22-2-1 16,21-4 0-16,20-1-1 15,20-7-1-15,13-1-3 0,11-3-1 16,9 1-2 0,-3 5-2-16,-15 0-1 0,-6 4-1 15,-24 4-1-15,-16 1 1 16,-20 8-2-16,-20 2 1 16,-17 3-2-16,-13 0-3 15,-17 0-8-15,-9 10-12 0,-19-3-50 16,-15 14-5-16</inkml:trace>
  <inkml:trace contextRef="#ctx0" brushRef="#br2" timeOffset="979745.1279">13894 11006 272 0,'0'0'0'0,"0"0"5"16,23 8 6-1,11-8 5-15,14 0-2 16,21-11 2-16,23 2 0 0,20-6 0 16,22 0 3-1,7-7-5-15,9 2-9 0,-4 0-4 16,-4 8-6-16,-15 2-9 16,-20 5-25-16,-16 7-34 15,-32 6-6-15</inkml:trace>
  <inkml:trace contextRef="#ctx0" brushRef="#br2" timeOffset="979946.5877">13917 11415 303 0,'0'0'1'16,"-12"4"-1"-16,-1 2 1 16,13-6 7-16,-10 7 4 0,17-4 0 15,16-3 2-15,26-8 0 16,24-4 0-16,28-7 2 15,23-4-2-15,16 5-10 16,4-4-7-16,2 7-9 16,-13 3-25-16,-20 7-35 15,-13 5-5-15</inkml:trace>
  <inkml:trace contextRef="#ctx0" brushRef="#br2" timeOffset="980104.1719">14167 11688 376 0,'0'0'1'0,"0"0"1"16,5 2 4-16,19-2 0 16,14-8 2-16,28-6 1 0,26-10 1 15,33-5 0-15,35-2 0 16,31-7-12-16,13 13-69 16,22-11-2-16</inkml:trace>
  <inkml:trace contextRef="#ctx0" brushRef="#br2" timeOffset="998901.8516">17940 12240 247 0,'0'0'6'16,"0"0"1"-16,-4-10 5 15,4 10 0-15,0 0 0 16,0 0 0-16,-6-9 2 0,6 9-1 15,17 0-2-15,12-3-4 16,13-2-2-16,28-3 0 16,19-2 1-16,28-5-1 15,25 3 0-15,29-8 0 0,21 3-2 16,17-3 0-16,12 0 0 16,15 5-1-16,0 0 1 15,7 2 0-15,2 4-1 16,-1 2 1-16,-7 2 0 15,0 0-1-15,-8 0-1 0,-8 0 1 16,-5-2-1-16,-14-1 0 16,-14-2 0-16,-14-1-1 15,-14 5 1-15,-24-2-1 0,-19 3 1 16,-28 3 0-16,-19-3 1 16,-20 2-1-16,-13 3 0 15,-19-3-2-15,-18 3-3 16,9 0-6-16,-14 0-16 0,-17 0-49 15,3 6-3-15</inkml:trace>
  <inkml:trace contextRef="#ctx0" brushRef="#br2" timeOffset="999288.5976">19979 12475 156 0,'0'0'7'15,"0"0"6"-15,13 0 5 16,17 0 3-16,17-3 4 15,23-1 1-15,24-4 1 0,33-2 2 16,27 1-7-16,27-3-5 16,19-1-3-16,0 3-4 15,5 2-3-15,-1 1-2 0,-4-1-2 16,-19 1 0 0,-8-1-2-16,-24 4 1 0,-9-4 0 15,-21 3-1-15,-13-5 0 16,-21 6 1-16,-20-4-4 15,-15 4-6-15,-20-2-13 16,-23-8-45-16,-14 14-8 0</inkml:trace>
  <inkml:trace contextRef="#ctx0" brushRef="#br2" timeOffset="999596.2872">20096 12051 266 0,'13'-3'6'0,"34"-1"4"0,33-1 0 16,39 0 4-16,33-2-1 15,41-1 2-15,27-3-2 16,35 0 2-16,16 1-5 0,-15-2-4 16,-12-1-1-16,-23 3-3 15,-17-5-2-15,-32 3-11 16,-21 3-23-16,-36-3-36 16,-18 1-4-16</inkml:trace>
  <inkml:trace contextRef="#ctx0" brushRef="#br2" timeOffset="1.00041E6">13427 10729 57 0,'12'0'4'15,"15"-6"-1"-15,15 4 4 16,13-2 2-16,28-4 1 16,18-5 4-16,27-1 2 0,15-4 1 15,27-2 0-15,9-5-1 16,17 0 0-16,17-1-1 15,14-3-1-15,9 0-1 16,2 0-3-16,8-5-2 16,1 5-1-16,-1 2-1 0,0 0-1 15,-7-2-2-15,-8 4-1 16,-5 0 0-16,-12 3 0 16,-7 5 0-16,-19-3 1 0,-15 2-3 15,-23 6 0-15,-18 2-5 16,-30 5-8-16,-22 0-7 15,-25 5-9-15,-18 0-17 16,-37 0-19-16</inkml:trace>
  <inkml:trace contextRef="#ctx0" brushRef="#br2" timeOffset="1.00071E6">13809 10887 149 0,'20'0'5'0,"22"-2"0"16,32-3 2-16,29-4 0 16,45-5 1-16,30-3-3 0,51-1-27 15,41-1-26-15,19-6-5 16</inkml:trace>
  <inkml:trace contextRef="#ctx0" brushRef="#br2" timeOffset="1.00269E6">11100 12074 19 0,'0'0'4'16,"0"0"4"-16,14 0 3 0,-1 0 4 15,4 0 4-15,3 0 2 16,10 0 3-16,7 0 1 15,11 0-5-15,8-3 0 16,12 0-5-16,5 1-4 0,11 0-2 16,7-6-1-16,12 0-2 15,8 4-1-15,4-6-1 16,4 5 1-16,8-5-1 16,10 3-1-16,2-3 0 15,8 1 1-15,4-2-2 0,10 1 0 16,6-2 0-16,8-1 0 15,9-4 0-15,3 3-1 16,16-4 2-16,8-2-2 16,3 0 0-16,-9 1 1 0,20-3-2 15,3 2 1-15,4-3 0 16,-1 0-1-16,5-1 1 16,-3-3 0-16,7 3 0 15,1-8 0-15,1 9 0 16,5-6-1-16,2 1 1 0,2-2 0 15,10 3-1-15,-5 5 0 16,6-3 0-16,13 4 0 16,-11-1 0-16,1 5 0 0,1 0 0 15,-14 4 0-15,1 1-2 16,-2 4-1-16,-3 4-4 16,-6-4-4-16,4 3-5 0,-8 2-7 15,-4-1-7-15,3 1-4 16,-11-2-1-16,2 0 0 15,-11-4 4-15,-3 3 5 16,-15 0 6-16,-10-5 6 16,-4 2 11-16,-3-2 3 0,-16 4 0 15</inkml:trace>
  <inkml:trace contextRef="#ctx0" brushRef="#br2" timeOffset="1.00355E6">11835 12071 109 0,'0'0'4'0,"41"-3"0"0,3-1 3 16,23 1 0-16,15-2 0 16,26 3 2-16,23-5-1 15,23 4 0-15,12 0-4 0,16 1 0 16,-1 0-2-16,23-1 1 16,10 3-1-16,5-2 0 15,-2-1 0-15,26 1 0 0,3-3 0 16,12 0 0-16,6-4-1 15,12 1 2-15,7-2-1 16,13-5 1-16,8 2 2 16,-1 1-1-16,10-5 2 0,5 0 1 15,-2 2-3-15,12-3 2 16,-4-2-2-16,6 3 1 16,0-6-2-16,11 4-1 15,0 0 0-15,-1-2-1 16,3 4 2-16,-10-3-2 15,2 3-1-15,-13 3-6 0,4-2-9 16,-21 0-12-16,-13-1-12 16,-7 5-6-16</inkml:trace>
  <inkml:trace contextRef="#ctx0" brushRef="#br2" timeOffset="1.00439E6">12328 12068 91 0,'10'-2'5'0,"17"-3"1"16,11-2 3-16,26 0 0 0,21-6 0 15,25 4 2-15,16-6-1 16,35-1 1-16,11-2-5 16,19 4 0-16,18-1-2 15,4-2-1-15,14 3-1 0,12-4 2 16,4-2-2-16,22 0 2 16,5-2-2-16,20-2 0 15,-1 1 2-15,32-2-3 16,9-2 2-16,16-2-1 15,17-1 1-15,32-1-2 0,-4-1 1 16,-14 6-1-16,11-2 2 16,-5 1 1-16,5 2-2 15,-5 5 1-15,2 5 2 16,-35 1-2-16,13 4 2 0,40 2-1 16,-32 2-1-16,-23 5-1 15,-18 1-3-15,-4 0-11 16,-15 0-16-16,-23 1-16 15,-9 5-8-15</inkml:trace>
  <inkml:trace contextRef="#ctx0" brushRef="#br0" timeOffset="1.00868E6">18188 9240 272 0,'0'0'3'0,"0"0"0"16,0 0 0-16,-9 4 1 0,5 12 3 15,0 9 3-15,3 12 2 16,1 14 2-16,0 16-3 16,1 18 2-16,7 16 0 15,-2 13 0-15,4 10-1 0,-4 2-1 16,2 8-2-16,-2-2-1 16,-3 3 1-16,-3-1 2 15,0 3-4-15,0-1 3 16,-3 3 0-16,-3 0-2 15,2 4-1-15,-1-4-1 16,-3 0-1-16,4-3-1 0,-5-5 0 16,1-6-3-16,4-12 0 15,-3-4-1-15,5-10 1 16,-5-7-1-16,3-9-1 0,2-10 0 16,-2-9-1-16,3-10-1 15,-4-8-3-15,3-7-2 16,-3-12-3-16,-2-4-4 0,1-11-4 15,6-12-7-15,-14 3-9 16,1-14-25-16,13-8-22 16,-12-9-1-16</inkml:trace>
  <inkml:trace contextRef="#ctx0" brushRef="#br0" timeOffset="1.00909E6">18207 9457 265 0,'0'0'1'0,"0"0"1"16,-10 11 4-16,8 16 6 15,-3 15 4-15,0 31 1 0,-3 18 2 16,2 30 2-16,6 25 1 16,0 22 0-16,4 21-3 15,0 7-3-15,9 10-2 16,0 2-1-16,2-11-2 0,-1-1-1 16,-1-7-1-16,-5-9-2 15,-1-5-1-15,-5-10-3 16,1-7-3-16,-1-16 0 15,0-14 0-15,-2-12 0 16,0-17 0-16,0-17 0 0,0-19 0 16,0-19-9-16,0-20-3 15,0-24-5-15,-16-2-5 16,8-23-18-16,-5-7-38 16,9-15-10-16</inkml:trace>
  <inkml:trace contextRef="#ctx0" brushRef="#br0" timeOffset="1.00931E6">18241 11122 379 0,'0'0'2'0,"-7"28"4"15,3 14 2-15,-1 26 2 16,-2 18 1-16,4 28 2 15,-1 19 1-15,4 30-1 16,7 9-5-16,7 11-28 0,4-7-56 16,1-5-4-16</inkml:trace>
  <inkml:trace contextRef="#ctx0" brushRef="#br0" timeOffset="1.01239E6">18663 13679 504 0,'0'0'1'0,"0"0"1"16,0 0 0-16,0-4 0 15,0-7-2-15,-4-7 0 16,2-9 0-16,-3-7 0 0,-2-15 0 15,2-8 0-15,-2-8 0 16,6-2 0-16,1 0 0 16,0 5 0-16,1 6 0 15,13 8 0-15,1 14 0 0,8 9 0 16,2 13 0-16,4 4 0 16,4 8 0-16,-1 8 0 15,3 7 0-15,-6 7 0 0,-6 2 0 16,-10 5 0-16,-3 4 0 15,-10 2 0-15,-10-6 0 16,-10 4 0-16,-10-3 0 16,-6-6 0-16,-1-1 0 0,-5-4 0 15,5-3 0-15,4-7 0 16,4-2 0-16,9 3 0 16,10-7 0-16,10-3 0 15,20 10 0-15,9-3 0 0,11 1 0 16,5 1 0-1,8 7 0-15,1-2 0 0,-1-1 0 16,-1 9 0 0,-6-3 0-16,-8 1 0 15,-5 4 0-15,-8-5 0 0,-11-4 0 16,1-1 0-16,-7 1 0 16,-8-15 0-16,4 15 0 15,-4-15 0-15,5 13 0 0,2-13-85 16,4-2-7-16</inkml:trace>
  <inkml:trace contextRef="#ctx0" brushRef="#br0" timeOffset="1.01466E6">21720 9696 340 0,'0'0'10'16,"0"0"5"-16,-5-15 5 15,3 4 0-15,-3-1 2 0,1 0 1 16,0 2 1-16,1 0 0 16,1 1-11-16,2 9-13 15,0 0 0-15,0 0 0 16,0 17 0-16,5 2 0 15,5 6 0-15,2 5 0 0,6 2 0 16,4 2 0-16,-2-1 0 16,3-1 0-16,2-5 0 15,-4-1 0-15,-1-7 0 16,-2-1 0-16,-6-6 0 0,0-2 0 16,-3-5 0-16,-9-5 0 15,14 2 0-15,-14-2 0 16,15-9 0-16,-5-9 0 0,2-2 0 15,6-13 0-15,2-6 0 16,-1-11 0-16,6-8 0 16,0-8 0-16,2-2 0 15,-1-4 0-15,-2 0 0 0,-6 8 0 16,2 4 0-16,-6 6 0 16,-6 7 0-16,0 12 0 15,-6 5 0-15,1 10 0 16,-3 3 0-16,0 5 0 0,0 2 0 15,0 10 0-15,0 0 0 16,0 0 0-16,0 0 0 16,0 0 0-16,0 0 0 15,0 0 0-15,0 0 0 16,-5 12 0-16,5-12 0 0,0 15 0 16,0-8 0-16,0-7 0 15,0 18 0-15,0-18 0 16,0 15 0-16,0-15 0 0,0 18 0 15,0-18 0-15,0 12-70 16,0 0-24-16</inkml:trace>
  <inkml:trace contextRef="#ctx0" brushRef="#br0" timeOffset="1.01534E6">21479 9359 369 0,'0'0'6'15,"0"0"4"-15,0-18 2 0,0 11 2 16,0-3 1-16,2 0 2 16,0 1-1-16,-2-2 1 15,0 11-5-15,0 0-3 0,11 8-2 16,-6 12 0-16,2 11-7 16,5 10 0-16,4 8 0 15,0 6 0-15,5 7 0 16,3 0 0-16,2 1 0 15,-3-5 0-15,0-7 0 16,0-1 0-16,0-8 0 0,-7-4 0 16,2-9 0-16,-6-1 0 15,-3-7 0-15,-2-5 0 16,-2-6 0-16,-5-10 0 16,4 10 0-16,-4-10 0 0,-2-10 0 15,-5-6 0-15,0-8 0 16,-2-8 0-16,0-10-9 0,-7-11 0 15,2-7 0-15,-2-3 2 16,4-5 1-16,-2 0 1 16,-1 1 3-16,0 1 0 15,2 11 3-15,1 2 1 16,-1 4 1-16,3 12 1 0,1-1 2 16,1 9 0-16,-1 10-1 15,8 5 0-15,1 14-1 16,0 0 1-16,-2 26-1 15,2 13 0-15,9 13-4 0,6 12 0 16,5 8 0 0,3 6 0-16,6 3 0 0,6-4 0 15,1-8 0-15,-12-4-86 16,19-12-1-16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32:15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4206 8858 273 0,'0'0'4'16,"0"0"-2"-16,0 0 0 16,0 0 3-16,0 0 2 0,8 0 5 15,2 0 1-15,9 0 3 16,4 0-1-16,14 0 2 15,6 0 3-15,13-1-3 16,10-3-2-16,10 2-3 0,8-1-2 16,11 0-1-16,7 1-1 15,5-1-3-15,8 2-1 16,7-2 0-16,4-2-1 16,3 2-1-16,6 3 0 15,-3-2 0-15,-3 2-1 16,3 0 0-16,-8 0 0 0,-5 2 1 15,-10 1-1-15,-9 5 0 16,-5-2 0-16,-14 2 0 0,-6-1-1 16,-17 2 1-16,-9-2 0 15,-12-2 0-15,-10 0 1 16,-9-2 1-16,-6-2 0 0,-12-1 2 16,11 0-1-16,-11 0-1 15,0 0-3-15,0-1 0 16,0 1 0-16,0 0 0 15,-8-15 0-15,8 15 0 16,0 0 0-16,0 0 0 0,-10-8 0 16,10 8-39-16,5 8-46 15,3-8-4 1</inkml:trace>
  <inkml:trace contextRef="#ctx0" brushRef="#br0" timeOffset="1322.4878">19038 8442 327 0,'0'0'7'0,"0"0"4"16,0 0 1-16,0 0 0 15,0 0 0-15,0 0 1 0,0 0 0 16,-6 12 1-16,4-1-7 15,2 4-4-15,0-1-1 16,0 0 1-16,2 4 1 16,4-4 3-16,8-3 1 0,9-8 1 15,14-3 1-15,13-18 1 16,19-7 1-16,14-9-1 16,13-7-8-16,17-5-3 15,3-6 0-15,13 3 0 16,1 0 0-16,-6 6 0 0,-7 3 0 15,-7 8 0-15,-14 2 0 16,-6 8 0-16,-16 2 0 16,-14 5 0-16,-13 5 0 15,-14 3 0-15,-8 1 0 16,-8 2 0-16,-5 1 0 0,-12 3 0 16,0 0 0-16,0 0 0 15,0 0 0-15,0 0 0 16,0 0 0-16,0 0 0 0,0 0 0 15,0 0 0-15,0 0 0 16,0 0 0-16,0 0 0 16,0 0 0-16,0 0 0 0,0 0 0 15,0 0 0-15,0 0 0 16,0 0 0-16,0 0 0 16,0 6 0-16,0-6 0 15,0 0 0-15,0 0 0 16,0 0 0-16,0 0 0 0,0 0 0 15,0 0 0-15,0 0 0 16,0 0 0-16,0 0 0 16,0 0 0-16,-5 4 0 15,5-4 0-15,0 0 0 16,0 0 0-16,0 0 0 0,0 0 0 16,0 0 0-16,0 0 0 15,0 0 0-15,0 0 0 16,0 0 0-16,-7-7-84 0,7 7-8 15</inkml:trace>
  <inkml:trace contextRef="#ctx0" brushRef="#br0" timeOffset="2786.5912">3956 10097 178 0,'0'0'6'15,"0"0"0"-15,0 0 2 0,0 0 3 16,0 0 0-16,0 0 3 16,7 0 2-16,5 3 1 15,6-2-3-15,4 4-2 16,3 1 2-16,10-1 0 0,6 2-2 16,10 1 1-16,9-1-1 15,7 1 0-15,6-4-2 16,10 4 1-16,7-6-2 0,4 3-1 15,5 0-1-15,6-5-1 16,1 3 0-16,4-1-1 16,5 0 1-16,-2 1-2 15,6-3 0-15,7 0 0 16,3 2 0-16,0-2-1 0,5 0 0 16,5 0-1-16,1 0 1 15,3 0-2-15,-3 0 1 16,2-2 0-16,-6-1-1 15,-1 1 0-15,-8 2 1 0,-8 0-1 16,-8 0 0-16,-6 0 1 16,-8 0-1-16,-15 0 0 15,-7 0 1-15,-9 0 0 0,-12 0-1 16,-10 0 1-16,-9 0 0 16,-14 0 1-16,-3 0 0 15,-6 0 0-15,-12 0 0 16,0 0 0-16,0 0 0 0,0 0 1 15,0 0-4-15,0 0 0 16,0 0 0-16,0 0 0 16,0 0 0-16,0 0 0 15,0 0 0-15,0 0 0 16,0 0-3-16,0 0-10 0,0 0-51 16,0 14-24-16,-2 0-1 15</inkml:trace>
  <inkml:trace contextRef="#ctx0" brushRef="#br0" timeOffset="4245.8155">13397 10130 249 0,'0'0'4'0,"0"0"1"0,0 0 0 16,0 0 1-16,0 0 2 16,6 0 2-16,11 0 3 15,7 0 2-15,15 0-1 0,16 0 1 16,25 0 0-16,19 0 1 16,18-6 0-16,18 4-3 15,19-3-1-15,9 0-2 16,10 3-2-16,3 2-1 15,2 0 0-15,2 0-1 0,1 2-1 16,1 3 0-16,4 0-2 16,1 0 0-16,4 0 0 15,-2-1 0-15,2 4-1 16,-1-3-1-16,-9 3 0 0,-7-1 0 16,-15 0-1-16,-18 0 1 15,-19 1-1-15,-17-4 1 16,-23-1-1-16,-17 5 0 15,-23-5 0-15,-10-1 0 0,-12 0 1 16,-10-2-1-16,-10 0 1 16,0 0 0-16,0 0 0 15,0 0 0-15,0 0 1 0,0 0-1 16,0 0 1-16,0 0-1 16,0 0 0-16,0 0-1 15,0 0 0-15,0 0 0 16,0 0 0-16,0 0-1 15,0 0 0-15,0 11-1 0,0-11-3 16,-2 9-8-16,2-1-27 16,0 2-43-16,2 0-2 15</inkml:trace>
  <inkml:trace contextRef="#ctx0" brushRef="#br0" timeOffset="5207.525">19068 10204 210 0,'0'0'9'0,"0"0"0"0,0 0 3 15,0 0 0-15,0 0 1 16,0 0 5-16,0 0 2 15,5 0 3-15,11 4-5 16,12-2-2-16,9 2 1 0,23 1 1 16,15-5-1-16,21 0-4 15,21 0-2-15,23-9-1 16,19 5-1-16,12-4-1 0,13 0-2 16,10-1 0-16,0 4 0 15,7-2-1-15,1 2-1 16,-6 2 0-16,0 3 0 15,3 0-2-15,-5 0 1 0,-7 3-1 16,-5 4-1-16,-11-4 1 16,-10 1-1-16,-17-1 1 15,-17-1-2-15,-20 1 0 0,-15-3 0 16,-23 0 0 0,-18 0 0-16,-12 0 0 0,-12 0 0 15,-6-5 0-15,-9 5 0 16,-12 0 0-16,8-5 0 15,-8 5 0-15,0 0 0 0,0 0 0 16,0 0 0-16,0 0 0 16,0 0 0-16,0 0 0 15,0 0 0-15,0 0 0 16,0 0 0-16,0 0 0 0,0 0 0 16,0 0 0-16,0 0 0 15,0 0 0-15,0 0 0 16,0 0-3-16,0 0-26 15,0 0-58-15,0 0-3 0</inkml:trace>
  <inkml:trace contextRef="#ctx0" brushRef="#br0" timeOffset="8224.9473">4209 11454 142 0,'0'0'8'16,"0"0"5"-16,-10-7 4 16,10 7 4-16,0 0-1 0,-10-3-2 15,10 3 1-15,0 0 2 16,0 0-5-16,5 6-4 15,15-2 0-15,12 4 1 16,11-2 1-16,24-5 2 0,13 4 1 16,19-5-1-1,15-5-2-15,18-2-3 0,7-4-1 16,10 2-2-16,0-3-4 16,3 1 0-16,-3 2-1 15,-6 2 0-15,-2 0-1 0,-10 1 0 16,-2-1-1-16,-9 2 1 15,-6 3-1-15,-10-1 0 16,-10-2 0-16,-6 2 0 0,-18 3 0 16,-17-1 0-16,-12 1 0 15,-8 0 1-15,-14 0 1 16,-11 0-2-16,-8 0-1 16,-8-4-2-16,-9 4-3 0,-13 0-5 15,-9 0-5-15,-16 0-5 16,-16 4-6-16,-12 0-9 15,-16 4-7-15,-6-4-12 16,-12 9-11-16,-10-6 0 0</inkml:trace>
  <inkml:trace contextRef="#ctx0" brushRef="#br0" timeOffset="8596.4549">4781 11514 121 0,'0'0'5'15,"-16"0"2"-15,9 0 0 16,-3 0 1-16,10 0 3 0,-13 7 7 15,13-7 5-15,0 0 4 16,26 13-1-16,19-13 1 16,17 5 0-16,25-5 0 0,17 0-3 15,27-8-3-15,19-2-5 16,17 0-4-16,7-1-4 16,10 0-2-16,-3-1 0 15,-2 3-2-15,-5-2 0 0,-2 1-1 16,-11 2 1-16,-2 1-2 15,-8 0 1-15,-6-1-1 16,-8 3 0-16,-10 0 0 0,-15 3-1 16,-15 0 0-16,-21-1-1 15,-14 3 0-15,-14 0 1 16,-18 0 1-16,-10 0 0 16,-15 0 0-16,-5 0 1 15,0 0 0-15,0 0-1 16,-5 0-1-16,-6 0-4 0,11 0-13 15,-14 0-33-15,14 0-30 16,-7 0-5-16</inkml:trace>
  <inkml:trace contextRef="#ctx0" brushRef="#br0" timeOffset="9814.9595">6536 11487 108 0,'0'0'1'0,"0"0"3"0,0 0 5 16,0 0 7 0,0 0 7-16,10-2 3 0,7 2 6 15,5 0-1-15,14 0 3 16,9-3-1-16,19 1-4 15,18-1-5-15,15-2-4 0,17-3-4 16,15 1-4-16,16-3-3 16,11 2-2-16,16-1-1 0,7-2-2 15,-2 2-1-15,8-1 0 16,5 3 0-16,-6-3 0 16,-3 0 0-16,-8 2 0 15,-6 1 1-15,-5-1 0 0,-13 4 0 16,-13-4 0-16,-13 0 0 15,-12 1 0-15,-11 2-1 16,-16-2 0-16,-11 0 0 16,-24 4 1-16,-7-2-1 15,-14 2 1-15,-9-1 1 0,-8 1-5 16,-11 3 0-16,0 0 0 16,0 0 0-16,0 0 0 15,-5-5 0-15,-8 5-17 16,3 5-67-16,0 7-2 15</inkml:trace>
  <inkml:trace contextRef="#ctx0" brushRef="#br0" timeOffset="11299.4746">13521 11335 149 0,'0'0'7'0,"0"0"4"15,-13-5 4-15,13 5 5 16,-17-2 1-16,17 2 2 15,-15-2 2-15,15 2-1 16,-14-3-7-16,14 3-2 16,0 0-1-16,0 7-1 0,9 1 1 15,13 0-1-15,18-1 2 16,15 0 1-16,23-3 0 16,20-4 0-16,30 0-2 15,21-6-2-15,25-2-2 16,12-2-3-16,21 3-1 15,9 0-1-15,5 2-1 0,6-1 0 16,-4 4-1-16,3 2-1 16,-7 0-2-16,0 0 0 15,-8 2 0-15,-10 4 0 0,-9-4 0 16,-16 3 0-16,-11-3 0 16,-16 3 0-16,-24-2 0 15,-16-1 0-15,-25-2 0 0,-22 3 0 16,-15 0 0-16,-17-3 0 15,-10 0 0-15,-20 0 0 16,10 0 0-16,-10 0 0 16,0 0 0-16,0-6 0 15,0 6 0-15,-7-10 0 0,7 10 0 16,-14-7 0-16,14 7 0 16,-9-8 0-16,9 8-3 15,7 3-84-15,-7-3-3 16</inkml:trace>
  <inkml:trace contextRef="#ctx0" brushRef="#br0" timeOffset="12480.3808">18167 11419 173 0,'0'0'9'15,"0"0"5"-15,0 0 4 16,0 0 3-16,-9-2 3 0,9 2 0 16,0 0-1-16,-11-2 0 15,11 2-6-15,0 0-2 16,8 2 0-16,14 3-3 16,19 0-1-16,15 0 0 15,21-1 2-15,27 2 0 0,24-4-1 16,26 1-2-16,23-3-2 15,11-3-1-15,19-2 0 16,9 1-2-16,5-4 0 16,-2 3 0-16,2 0-1 0,-8 3 0 15,-4 2-1-15,-5 0-1 16,-10 0 1-16,-13 2-3 16,-9 0 0-16,-13 4 0 15,-12-4 0-15,-20 1 0 16,-20-1 0-16,-22 1 0 15,-18-3 0-15,-17 0 0 0,-18 0 0 16,-10 0 0-16,-12 0 0 16,-10 0 0-16,0 0 0 0,0 0 0 15,0 0 0-15,0 0 0 16,0 0 0-16,0 0 0 16,0 0 0-16,0 0 0 15,0 0 0-15,0 0 0 0,0 0 0 16,0 0 0-16,0 0 0 15,-10-5 0-15,10 5 0 16,-10 0 0-16,8-5-67 16,-6 10-20-16</inkml:trace>
  <inkml:trace contextRef="#ctx0" brushRef="#br0" timeOffset="15019.0282">3983 12815 95 0,'0'0'6'16,"0"0"2"-16,-13 4 1 15,13-4 2-15,-12 6 0 16,12-6 1-16,-7 7 3 16,7-7 6-16,0 0-2 0,5 13 2 15,14-8 1-15,13-1 0 16,16 1 2-16,7 0-3 15,27-5 0-15,10 0-5 0,17 0-1 16,15 0-4-16,16-5-1 16,4 0-2-16,12-2-1 15,6-1 0-15,5 1-1 16,-1 2 0-16,6 3-1 0,7-2 0 16,-6 2 0-16,1 2 0 15,-2 0-1-15,5 0 0 16,-11 2 0-16,-2 4-1 15,-7-6 0-15,-11 5-1 16,-6-3 0-16,-14 1 0 0,-14-3-1 16,-17 2 1-16,-20 1-1 15,-8 0 0-15,-23-3 2 16,-12 2 0-16,-11-2 1 16,-9 3 0-16,-12-3 1 0,0 0 0 15,0 0-1-15,0 0 0 16,0 0-1-16,0 0 0 15,0 0-3-15,0-8 0 0,0 8 0 16,0 0 0-16,0 0 0 16,0 0-4-16,0 0-2 15,0 0-9-15,0 0-41 16,0 0-30-16,10 10-2 0</inkml:trace>
  <inkml:trace contextRef="#ctx0" brushRef="#br0" timeOffset="15818.9408">13377 12762 117 0,'0'0'9'0,"0"0"3"0,-12 0 7 16,12 0 4-16,-16 3 3 0,16-3 0 15,-12 0 0-15,12 0 2 16,0 0-4-16,10 7-4 15,22-4-4-15,22-1-3 16,34-2-1-16,21 0 2 16,35 0-2-16,33 0-1 0,30 0-2 15,21 0-2-15,24-2 0 16,13 2 0-16,6 0-3 16,11 0-1-16,-4 2 1 0,7 3-1 15,-4 2 0-15,-2 1-1 16,-5-1 1-16,-11 1-1 15,-7-1 1-15,-10 1 0 0,-15-1 0 16,-16 1 0-16,-20 0 0 16,-18-4-1-16,-28 1 1 15,-22 0-2-15,-30 0 1 16,-26-2-1-16,-20-1 1 16,-19-2-1-16,-14 2 0 15,-18-2 0-15,0 0-4 0,-18 13-7 16,-1-11-70-16,-10 5-4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32:38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16982 12376 271 0,'0'0'8'0,"0"-12"5"15,5 2 1-15,-5-5 3 16,0-2 1-16,-3-3 0 15,-4-1 2-15,-6 0-1 16,-15 8-7-16,-4 1-5 0,-12 7-2 16,-6 5-3-16,-10 3 0 15,0 11-2-15,-6 1 1 16,3 4-1-16,4 5 0 0,9 5 0 16,8 1 0-16,10 7-1 15,11 3 1-15,8 4 1 16,12 13-1-16,1 5 1 0,10 10 1 15,2 5 0-15,5 7 1 16,4 8 0-16,-2 5-1 16,3 3 2-16,-4 4-1 15,5 41 5 1,-9-5-1-16,4 9-1 16,-6 0 1-16,-2 2 0 15,-2 0-1-15,-3 3 1 16,-3 2-1-16,-2-35-4 0,0-5 0 15,0 1 0 1,0-3 0-16,0-5 0 16,-5 1-2-16,3-10 0 0,-6-4 0 15,3-4 0-15,-5-2 0 16,3-6 0-16,-1-7 0 0,-2-5 0 16,3-5 0-16,-3-5 0 15,5-8 0-15,-2-4 0 16,-1-6 0-16,3-4 0 0,-3-3 0 15,1-2 0-15,0-8 0 16,-3-3 0-16,2-1 0 16,1-1 0-16,0-5 0 15,-1 1 0-15,-3 0 0 0,5-9 0 16,-2 7 0-16,3-7 0 16,0 1 0-16,5-10 0 15,-7 12 0-15,7-12 0 16,0 0 0-16,0 10 0 15,12-8 0-15,5-2 0 16,8 0 0-16,12 0 0 16,16-4 0-16,14-4 0 0,22-4 0 15,13 0 0-15,13 0 0 16,11-1 0-16,7 6 0 0,-2 0 0 16,-7 4 0-16,-7 3 0 15,-19 3 0-15,-8 6 0 16,-16-2 0-16,-15 4 0 0,-14-5 0 15,-16 2 0-15,-4-1 0 16,-13-1 0-16,-12-6 0 16,0 0 0-16,0 0 0 15,-12 0 0-15,12 0-26 16,-17-10-61-16,9-7-4 0</inkml:trace>
  <inkml:trace contextRef="#ctx0" brushRef="#br0" timeOffset="2005.3413">18493 14675 133 0,'0'0'5'15,"0"0"5"-15,0-10 3 0,0 10 2 16,0 0 1-16,0 0 1 15,0-10 1-15,0 10-1 16,0 0-2-16,10-3-2 16,-10 3-1-16,23 0 1 0,-7 0 0 15,12 0 1-15,7 3-1 16,10-3 1-16,7 0-2 16,10 0 1-16,10 0-2 15,2 0-3-15,9 0-1 0,6 0 0 16,6 0-2-16,3 0 1 15,12 0-1-15,7 0 0 16,10-3 0-16,10 1 0 0,9-3 0 16,11 3 0-16,10-3 0 15,7-3 1-15,5 6-2 16,7-3 0-16,3 2 1 16,0 1-2-16,0 2-1 15,5 0 1-15,-5-2-1 16,5 2 0-16,-6 0 0 0,2-3 0 15,-4 3-1-15,-2-2 0 16,-5 2 1-16,-7-3-1 16,-4 0 0-16,-8 3 0 15,-8-1 0-15,-11-2 0 0,-12 3-1 16,-12-2 1-16,-12-1-1 16,-18 0 0-16,-15 1 1 15,-20-2 1-15,-12 0 0 0,-16 2-1 16,-9-1 1-16,-4 0 1 15,-11 3-3-15,0 0 0 16,0 0 0-16,0 0 0 16,-16-2 0-16,6 2-4 15,-5 0-4-15,-2 2-11 0,-8-2-25 16,-5 6-41-16,-4-1-1 16</inkml:trace>
  <inkml:trace contextRef="#ctx0" brushRef="#br0" timeOffset="3343.2997">16825 15288 165 0,'0'0'4'16,"0"0"3"-16,0 0 3 15,8 6 2-15,-8-6 3 16,13 8 1-16,3-2 4 0,-2 2 2 16,9-2-1-16,4 1-2 15,11 1-3-15,7-1-1 16,4 0-1-16,17-1-1 15,5-2-3-15,9-2-2 0,9 4-2 16,11-6-2-16,-3 2-1 16,4-2 0-16,0 0-2 15,-2 2 0-15,-1-2 0 16,6 3 0-16,-8-3 0 16,3 0-1-16,3 0 1 0,5 0-1 15,2 0 1-15,3 0 0 16,1 0 0-16,-1 0 1 15,-4 0 0-15,5 0 0 0,-5 3 1 16,0-2-1-16,-4 5 1 16,-2-1-1-16,-3-1 0 15,5 1 0-15,1-2-1 16,2 2 1-16,3-2-1 16,-3-2 1-16,7 5-2 0,0-4 1 15,0 1 0-15,4 3-1 16,-7-5 1-16,-1 5 0 15,2-4 0-15,-8 1-1 0,6 1 1 16,-4-1-1-16,1-1 1 16,-3 3-1-16,8-2 1 15,1 0-1-15,3 1 0 16,1-1 1-16,-3-1-1 16,6-2 0-16,-1 3 1 0,3-1 0 15,-5 0 0-15,-4 4 0 16,2-2 0-16,0 1 0 15,-6 3 0-15,0-1 1 0,-6 1-1 16,-4-1 0-16,-5 1 1 16,-4-4-1-16,-7 4 1 15,-3-3 1-15,-7 0-1 0,-11 0 1 16,-7 0-1-16,-8-2 1 16,-8-1 0-16,-5 0 0 15,-15-2-1-15,-1 0-1 16,-6 3 0-16,-12-3 0 15,13 0-1-15,-13 0-1 16,0 0-1-16,0 0-6 16,-11 7-17-16,11-7-57 0,-27 5-2 15</inkml:trace>
  <inkml:trace contextRef="#ctx0" brushRef="#br0" timeOffset="4612.6393">17538 16153 196 0,'0'0'2'0,"0"0"5"16,7 0 3-16,-7 0 5 0,11 4 2 16,-11-4 3-16,19 5 3 15,2-4 1-15,1 2-1 0,8 2-3 16,7-2-2-16,11-3-3 15,6 5-3-15,11-5-2 16,7 0-3-16,4 0-2 16,12 2 0-16,3-2-2 15,4 0 0-15,3 0 0 0,-2 3-2 16,4-3 0-16,-1 2 1 16,6 0 0-16,-9 1 0 15,8-3-1-15,1 3 1 16,2-3 0-16,0 2-1 0,-3 0 1 15,-2 4 0-15,3-4-1 16,-6 3 1-16,3-3 0 16,-7 1 0-16,1 1 0 15,-8 1-1-15,-1 0 1 16,0-2-1-16,-3 1 1 0,0 0-1 16,-1 0 0-16,-1 2 0 15,3-2 0-15,1 2 0 16,-1-4 0-16,2 1 0 0,0-1 0 15,5 0 1-15,-3-2-1 16,1 5 0-16,-1-2 0 16,-1-3 1-16,4 3-1 0,-3-1 0 15,1 1 0-15,2 1-1 16,-3-1 2-16,3-1-2 16,-2 3 1-16,4 0 0 15,-1-2 0-15,7 1 0 0,-3 1 0 16,-2 0 0-16,1 0 0 15,0 0 0-15,-4-3 0 16,-9 1 0-16,2 1-1 16,-6 0 1-16,-6-2 0 15,-4 0 0-15,-9-2 0 16,-5 3 1-16,-5 0-1 0,-13-3 2 16,-7 0-3-16,-5 0 0 15,-11 3 0-15,-3-3 0 16,-11 0 0-16,12 0 0 0,-12 0 0 15,0 0 0-15,0 0 0 16,0 0 0-16,0 0 0 16,0 0 0-16,0 0 0 15,0 0 0-15,0 0 0 0,0 0 0 16,0 0 0-16,0 0 0 16,0 0 0-16,0 0 0 15,0 0 0-15,0 0 0 0,0 0 0 16,0 0 0-16,0 0 0 15,0 0 0-15,0 0 0 16,0 0 0-16,0 0 0 16,0 0 0-16,0-9-4 15,0 9-41-15,0-9-43 16,0-4-2-16</inkml:trace>
  <inkml:trace contextRef="#ctx0" brushRef="#br0" timeOffset="10637.2443">8465 9391 298 0,'0'0'5'0,"0"0"4"16,0 0 3-16,0 0 1 15,0 0 1-15,-8-8 1 16,8 8 3-16,0 0-3 16,0 0-5-16,0 0-3 0,0 0-3 15,0 0-1-15,0 8-2 16,0-8 1-16,5 12-1 16,-5-12 1-16,16 13 0 15,-7-8 2-15,3-3 0 0,1-2 1 16,2-5 1-16,0-4 1 15,-1-4 0-15,-1-4 0 16,0 2 1-16,-4-5-1 0,-3 2-1 16,-4 2 0-16,-2 0-1 15,0 3 0-15,-8 4-2 16,1 4-3-16,-3 2 0 16,-2 3 0-16,-3 0 0 0,2 8 0 15,1 5 0-15,0 1 0 16,5 4 0-16,-3-1 0 15,7 2 0-15,3-1 0 16,2-7 0-16,9 1 0 16,0-7 0-16,7-3 0 0,2-2 0 15,2-10 0-15,-2 1 0 16,2-5 0-16,-4-3 0 16,-1 0 0-16,-4 0 0 15,-8 2 0-15,-3 0 0 0,-2 3 0 16,-7 4 0-16,-3 1 0 15,-5 7 0-15,-3 0 0 16,1 7 0-16,-3 5 0 16,3 6 0-16,2-1 0 0,3 3 0 15,1-1 0-15,5-1 0 16,5-4 0-16,1 0 0 16,0-14 0-16,18 7 0 0,-2-7 0 15,2-3 0-15,2-6 0 16,0-6 0-16,0 1 0 15,-3-2 0-15,-2-1 0 0,-8 2 0 16,-4 0 0 0,-3 3 0-16,-5 3 0 0,-7 6 0 15,-6 3 0-15,-4 3 0 16,-3 8 0-16,3 4 0 16,-1 2 0-16,1 3 0 15,5-3 0-15,4 1 0 0,3-6 0 16,8-2 0-16,2-10 0 15,2 5 0-15,10-5 0 16,6-5 0-16,2-7 0 0,2-1 0 16,3-2 0-16,-5-5 0 15,0 1 0-15,-5-1 0 16,-6-1 0-16,-3 7 0 0,-6 2 0 16,-6-1 0-16,-8 6 0 15,-4 4 0-15,-4 3 0 16,2 5 0-16,-5 7 0 15,-1 3 0-15,6 2 0 16,2 1 0-16,6 2 0 16,1-3 0-16,9-2 0 0,2-2 0 15,5-6 0-15,8 1 0 16,2-8 0-16,9 0 0 16,-1-8 0-16,1-2 0 15,1-2 0-15,-5-3 0 0,0 0 0 16,-5-2 0-16,-5 2 0 15,-7 3 0-15,-3-3 0 16,-9 4 0-16,-3 2 0 0,-3 4 0 16,-7 2 0-16,2 3 0 15,-6 8 0-15,2 1 0 16,-1 6 0-16,6 0 0 16,1 3 0-16,4-1 0 0,5 1 0 15,4-4 0-15,5-1 0 16,5-4 0-16,8-4 0 15,4 1 0-15,1-6 0 16,7-6 0-16,-2-6 0 16,1-3 0-16,1-2 0 15,-5-2 0-15,-2-1 0 0,-9 2 0 16,-4-2 0-16,-5 3 0 16,-7 2 0-16,-6 3 0 15,-4 5 0-15,-3 4 0 0,-5 3 0 16,0 8 0-16,3 4 0 15,2 5 0-15,2 3 0 16,6 0 0-16,3-3 0 0,6 1 0 16,3-6 0-16,12-2 0 15,4-6 0-15,3-4 0 16,6-4 0-16,0-6 0 16,2-5 0-16,-2-5 0 0,0 0 0 15,-8-5 0-15,-7 1 0 16,-7 4 0-16,-6 3 0 15,-9 1 0-15,-8 8 0 16,-5 7 0-16,-5 1 0 0,0 12 0 16,0 9 0-16,6 0 0 15,1 4 0-15,9 4 0 16,6-6 0-16,16-3-36 16,11-8-51-16,11-9-4 0</inkml:trace>
  <inkml:trace contextRef="#ctx0" brushRef="#br0" timeOffset="12491.185">8556 9639 120 0,'0'0'7'0,"0"0"4"16,0-10 5-16,0 10 2 0,0 0 2 15,-4-7 1-15,4 7 2 16,0 0 1-16,-10-8-5 16,10 8-6-16,-10-3-1 15,10 3-3-15,0 0-3 16,-10 0 1-16,10 0-4 0,0 0 0 15,0 0 0-15,-10 0-2 16,10 0 0-16,0 0 0 16,0 0-1-16,0 11 1 0,0-2-1 15,7 6 0-15,3 4 1 16,8 13 0-16,7 9 1 16,7 6 2-16,5 10 1 15,16 5 1-15,6 4 1 0,11 2-1 16,1 0 0-16,9 2 2 15,-2-6-2-15,-2-2-2 16,-3-4-2-16,-7-4-2 16,-12-4-4-16,-8-4-8 15,-14-3-8-15,-2-11-12 0,-7 0-25 16,-13-5-20-16</inkml:trace>
  <inkml:trace contextRef="#ctx0" brushRef="#br0" timeOffset="13075.8927">8413 9762 158 0,'0'0'1'16,"0"0"4"-16,0 15 7 15,12 8 4-15,7 12 5 0,11 6 4 16,15 12 0-16,15 6 1 16,18 13 1-16,5 0-3 15,15-3-5-15,4 0-4 0,2-7-4 16,-4-5-4-16,-7-4 0 16,-7-6-3-16,-14-5-1 15,-8-8-3-15,-15-7-2 16,-6-2-6-16,-8-7-4 15,-13-1-7-15,-4-7-4 0,-6-8-26 16,0-2-28-16,-12 0-3 16</inkml:trace>
  <inkml:trace contextRef="#ctx0" brushRef="#br0" timeOffset="13467.8475">8773 9522 89 0,'0'0'5'0,"0"0"7"15,12 10 6-15,1 2 4 16,14 16-1-16,12-1 5 15,12 15 0-15,8 5-3 0,11 5-9 16,7 8-25-16,-3-3-45 16,16 0-5-16</inkml:trace>
  <inkml:trace contextRef="#ctx0" brushRef="#br0" timeOffset="20189.8341">5263 7415 114 0,'0'0'6'0,"0"0"2"0,0 0 4 15,-13 0 2-15,13 0 1 16,-12-4 1-16,12 4 1 16,-14 0 0-16,14 0-8 15,-11 0-3-15,11 0-2 16,0 0-1-16,0 0 0 0,5 0 0 16,10 0 3-16,6-4 0 15,7-8 3-15,10-4 3 16,12-9-2-16,1-4 1 15,22-11-2-15,9-5-1 0,4-6 0 16,12-6-3-16,7-8-1 16,3 1 0-16,12-5-1 15,7 4 0-15,-3-4-1 16,-3-1 0-16,7 4-1 0,-1 1 1 16,-3 0-1-16,-2 3 1 15,-5 1 1-15,-8-1-1 16,0 5 1-16,0-1 0 0,-6 2 2 15,-9 2-2-15,-2 0 1 16,-5 5-1-16,-4 8 0 16,-9-2-1-16,-10 6 0 15,-9 6-1-15,-5 4 0 16,-6 4 0-16,-8 0 0 16,-2 9 0-16,-14-3 1 0,5 5-1 15,-11-2 2-15,4 4-1 16,-9-2 0-16,2 4 0 15,-1-1 0-15,-3 1 0 0,6 1-1 16,-3-3 0-16,2 3-1 16,1-3 0-16,-1 2 1 15,1 1-1-15,-1-1 0 0,2-2 0 16,0 2 0-16,-2 2 0 16,3-2 0-16,-5 3 0 15,3 0 0-15,-2-2 0 16,-2 2 0-16,2 0 0 15,-1-2 0-15,2-1 0 0,-1 4 1 16,1-4-1-16,0-2 0 16,-1 5 1-16,-2-4-1 15,7 0 1-15,-7 2-1 16,1-1 1-16,-2 6 0 16,-8 2 0-16,12-10 1 0,-12 10-2 15,0 0 1-15,0 0 0 16,0 0-1-16,7-2-1 15,-7 2 1-15,0 0-1 0,11 5 0 16,-11-5 1-16,17 12-1 16,-4-3 1-16,4 5 0 15,3 4 0-15,4-2 0 16,6 7 1-16,8-2-1 0,-1 9 1 16,5 1 0-16,10 0 0 15,0 4 1-15,6 5-1 16,-1-3 0-16,6 3 1 15,3 4-2-15,6 3 1 0,1 3-1 16,3-1 1-16,4 6-1 16,2 2 1-16,0 2-1 15,2 3 0-15,6 2 1 16,0-4 0-16,1 1 0 16,-1 2 0-16,1-1 0 0,2-6-1 15,-1-3 0-15,-6-4 0 16,-7 1-3-16,2-8-6 15,-9 3-11-15,-4 2-39 0,-9-8-17 16</inkml:trace>
  <inkml:trace contextRef="#ctx0" brushRef="#br0" timeOffset="21096.5823">8778 9240 170 0,'0'0'7'0,"22"-18"2"15,6 2 2-15,8-7 3 16,15-7 2-16,11-9 4 16,10-6 2-16,20-10 1 15,15 1-5-15,-2-3-2 16,6-6 0-16,16 0-1 0,3-4-1 16,11-5-4-16,8 3-2 15,2-3-1-15,1-1-1 16,5-1-1-16,0 5-1 15,-2-1 0-15,1 4-2 16,-11 4 0-16,2 0 1 0,-10 2-1 16,-3 3 1-16,-4 9-1 15,-10-2 0-15,-14 5 0 16,-9 5-1-16,-12 5 1 0,-16 9 0 16,-17 3 0-16,-10 9 0 15,-14 1 1-15,-8 5-1 16,-11 3 0-16,-9 5 0 15,0 0-1-15,0 0-3 0,-12 0-4 16,0 0-9-16,-6 8-17 16,1 7-42-16,-11-10-8 15</inkml:trace>
  <inkml:trace contextRef="#ctx0" brushRef="#br0" timeOffset="21583.4715">10730 6829 162 0,'0'0'4'0,"4"5"7"0,12 7 1 16,5 6 4-16,12 7 2 15,12 2 5-15,15 7 2 16,16 12 1-16,16 0-5 0,5 9-2 16,5-6-2-16,5 6-2 15,-5-6-1-15,0 1-5 16,-10-3-2-16,-10-3-1 16,-5-3-2-16,-12-7-1 15,-11-7-1-15,-6-1 0 0,-11-9-1 16,-10-3 0-16,-2-6-1 15,-10-1 0-15,-6-7-6 16,-9 0-15-16,0 0-39 0,0 0-16 16</inkml:trace>
  <inkml:trace contextRef="#ctx0" brushRef="#br0" timeOffset="22469.9208">5491 7417 186 0,'0'0'-2'0,"0"0"-1"16,0 0 2-16,6 7 3 15,4 8 2-15,10 4 3 0,4 6 5 16,19 13 5-16,14 4 5 15,10 12 1-15,18 6 0 16,14 7-1-16,11-1 0 0,8 9-4 16,12-3-4-16,-3 4 0 15,2-2-1-15,6 1-1 16,-9 0-2-16,-2-4-1 16,1 4-1-16,-4-6 0 0,-1 4-1 15,-1-7-2-15,-2-2-1 16,-6 3 0-16,-1-3-2 15,-8-1 2-15,-2-7-2 16,-12 1 0-16,-3-5 0 0,-10-1-1 16,-8-8 0-16,-7 0-1 15,-10-6 0-15,-6-5 0 16,-9-3 0-16,-3-6 0 16,-9-3 1-16,-4-3-1 15,-4-2 0-15,-5-6-1 0,-10-9 0 16,13 15 0-16,-13-15 0 15,0 0-2-15,0 0 0 16,0 0-3-16,0 0-4 16,0 0-13-16,0 0-42 0,0 0-14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7-27T12:47:56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6364 14774 150 0,'0'0'2'0,"0"0"0"0,-12-8 0 15,12 8 1-15,-11-7 0 16,11 7-1-16,0 0 0 16,-12-5-1-16,12 5 1 15,0 0 0-15,0 0 3 0,8 3-1 16,2 2 2-16,10 2 2 16,14 0 0-16,9 3 2 15,19-2-1-15,7 2-1 0,14-2-4 16,16-1-1-16,16-5-1 15,-1 1-2-15,6-3-4 16,6 0 0-16,-9-3-3 16,10 3-2-16,-1 0-7 15,-11-2-20-15,-4 2-22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33:16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 5245 193 0,'0'0'7'0,"0"0"5"15,0 0 3-15,0 0-1 16,0 0-1-16,0 0-1 16,0 0 1-16,7 4-2 0,-7-4-5 15,14 3-5-15,-1-1-2 16,4 1 1-16,8 1 3 16,7 1 3-16,5 0-1 15,4 0 1-15,3 0 3 16,5 2-1-16,5 1-1 0,0-4 0 15,1 2-1-15,-3-1-1 16,8 1 0-16,-1-3 1 16,4 3-3-16,2-1 1 0,5-2 0 15,1-1 0-15,1 3-1 16,2 0 0-16,3-2-1 16,-2-2 1-16,2 2-1 15,1 0 0-15,0-1 1 0,2 1-2 16,2-1 1-16,-3 1 0 15,2-3-1-15,-2 2 1 16,2-2-1-16,0 0 0 16,-5 2 1-16,4-2-1 0,-3 0 0 15,0 3 1-15,-3-3-1 16,-1 0 0-16,-1 2 0 16,-3-2 0-16,2 0-1 0,-2 3 1 15,-2-1-1 1,-3 1 0-16,0-1 1 0,5 1 0 15,-10 1 0-15,1-1 0 16,0-3 0-16,-1 2 0 16,-2 1 0-16,-2 0 2 15,0-3-3-15,-3 0 0 0,-3 1 0 16,1-1 1-16,0 0-1 16,2 0 1-16,-2 0 0 15,-3 0-1-15,5 0 2 0,-4-1-2 16,7-2 0-16,-6 0 0 15,1 1-2-15,2-3 2 16,0 3 0-16,0-1-1 16,3 1 0-16,-2-1 1 0,3 1 0 15,-1-1 0-15,2 3 1 16,-2-2-1-16,5-1 0 16,-3 1 0-16,0 0 1 15,0-1-1-15,0 1 0 16,0-1 2-16,3-2-2 0,-5 2 0 15,2 2 0-15,3-2 0 16,-3 0 0-16,5 3 0 16,-5-2 0-16,5-1 0 15,-2 3 0-15,0-2 0 0,0 2 0 16,-1 0 0-16,-1-2 0 16,-2 2 0-16,1 0 0 15,3 0 0-15,0 0 0 16,-1-3 0-16,1 3 0 0,0-2 1 15,-1-1-1-15,3 0 0 16,-2 3 0-16,-3-3 0 16,1 3 0-16,-1 0 1 0,-2 0-1 15,1 0 0-15,-1 0 1 16,1 0-1-16,0 0 0 16,-1 0 1-16,0 0-1 15,-1 0 0-15,3 0 0 16,0 0 0-16,-2 0 0 0,3 0 0 15,-2 0 0-15,0-2 0 16,-5 2 0-16,4-1 0 16,-2 1 0-16,2-4 0 15,-5 2 1-15,1-1-1 0,4 3 0 16,-3-2 0-16,1 2 1 16,1 0-1-16,3 0 0 15,-4 0 0-15,1-3 0 0,0 0 1 16,-1 2-1-16,2 1 0 15,-4-3 1-15,4 0-1 16,-5 1 0-16,3-1 0 16,-4 3 0-16,3 0 0 0,1 0 0 15,-4 0 1-15,1 0-1 16,0 0 0-16,-1 3 0 16,-1-3 0-16,-4 2 0 15,1 1 1-15,0-3-1 0,0 3 0 16,-1-3 0-16,4 0 1 15,-4 0-1-15,-2 0 0 16,6-3 1-16,-3-2-1 16,2 2 1-16,-2-1-1 15,-1-1 0-15,-3 0 0 0,5 0 0 16,-4-3 0-16,1 4 0 16,-3-4 0-16,5 1 0 15,-1-1 0-15,-2 1 0 0,3-4 0 16,-3 2 0-16,1-2 0 15,-2 2 0-15,-1-1 0 16,-2-2 1-16,-3 0-1 16,2 0 0-16,-5-4 1 0,1 0 0 15,-1-1 0-15,-5 0-1 16,0-5 1-16,-1 5 0 16,-5-2-1-16,0-2 1 15,-6 1 0-15,-3-2 0 16,-5 5-1-16,-2-3 2 0,1 3-2 15,-6-3 1-15,0 3 0 16,-8-3-1-16,0 2 0 16,-1-1-1-16,-4-4 1 15,-4 3-1-15,-1-2 0 0,1 2 0 16,-6 4 0-16,-1-5 0 16,-4 4 1-16,1-1 0 15,-3 4 0-15,-5-1 0 0,3 0 0 16,-3 2 0-16,-2 1 0 15,0-2 0-15,-3 3 0 16,0 1 0-16,-5-2 1 16,1 0-1-16,-4 0 0 0,-2-1 0 15,-1 3 0-15,-4-1-1 16,0-1 1-16,-6 3 0 16,1-2 0-16,-3 4 0 15,1-2 0-15,-5 2 0 16,-1-4 0-16,2 4 0 0,-7 2 0 15,4-3 0-15,-9 1 0 16,2-1 0-16,-4 1 1 16,-4-1-1-16,0 1 0 15,-11 2 0-15,3-3 0 0,-6 4 0 16,-1-3 0-16,0 2 0 16,-6-1 0-16,1 2 0 15,0-1 0-15,-3 2 0 0,-3-2 0 16,-1 1 0-16,-1-1 0 15,-3 2-1-15,-3-1 1 16,1 0 0-16,-8 2 0 16,-2-1 0-16,0 1 0 0,-4-1 0 15,1 0 0-15,-4 2 0 16,0-5 0-16,-1 4 1 16,1-1-1-16,-3 1 0 15,1-3 0-15,-1 3 0 0,-2-3 0 16,0-1 0-16,-7 5 0 15,9-5 0-15,-3 4 1 16,-2-3-1-16,6 2 0 16,-4 1 0-16,4-1 0 15,1 1 0-15,6 0 0 0,-2 0 0 16,2-1-1-16,-2-2 1 16,5 5 0-16,-3-3 0 15,5 0 0-15,0 2 1 0,2-2-1 16,2 3 0-16,2-2 0 15,5 2-1-15,4-4 1 16,2 4 0-16,5-2 0 16,0 2 0-16,0 0 0 0,3-1-1 15,-1 1 1-15,8 0 0 16,-3 0 0-16,3 1-1 16,5 1 1-16,1 2 0 15,6 1 0-15,0-1 0 0,6-1 0 16,-1 2 0-16,6 0 0 15,2-1-1-15,-2-1 1 16,3 2 0-16,6-2-1 16,2 1 1-16,-2 2 0 15,3-2 0-15,2 1 0 0,2 2 0 16,3 1 0-16,4 0-1 16,4 1 1-16,-1 7 0 15,3-2-1-15,8 4 1 0,0 1-1 16,0 1 1-16,2 2-1 15,2 1 0-15,-2 2 1 16,3-1-1-16,-3 1 0 16,3-2 1-16,-1 4 0 0,1-3-1 15,-1 1 1-15,3 0 0 16,0 2 0-16,4 0-1 16,0-4 1-16,5 4 0 15,0 3 0-15,2-3-1 16,1 5 1-16,6-2 0 0,-1 2 0 15,1 3-1-15,1 0 1 16,6-1-1-16,0 1 0 16,4 0 1-16,5-3 0 15,6 0 0-15,12 3 1 0,8-8 0 16,14 0 1-16,11-1 0 16,10-2 0-16,15-4 1 15,14-6-1-15,11 3-8 0,8 8-71 16,17-18-2-16</inkml:trace>
  <inkml:trace contextRef="#ctx0" brushRef="#br0" timeOffset="5183.8381">2975 12264 122 0,'0'0'1'0,"-2"-22"0"15,2 2-1-15,0-7 2 16,0-8-1-16,0-9 0 16,2-6 0-16,2-11 0 0,-2-4 0 15,3-3-1-15,0-3-1 16,0-8-1-16,4 0-2 16,2-9 0-16,-2-3-1 15,5-5 0-15,-2-3 1 0,-1-7-4 16,7-6 5-1,-3 0 3-15,5-8 1 16,0-5 1-16,8-4 4 0,2-4-1 16,2-5 2-16,10 3-1 15,-3-6 0-15,8-3-1 0,-2 1-1 16,10 2 1-16,-5-6-3 16,-1-2 0-16,6 3-1 15,0-2 1-15,7-1-2 0,3 3 1 16,1-2-2-16,7 1-1 15,-1 1-3-15,8-3 0 16,-4 6-2-16,7-1-3 16,4-1-3-16,0 7-1 15,0 0 4-15,0 1 2 0,5 9 4 16,-2-1 3-16,6 8 2 16,6-3 6-16,0 6 3 15,0 5 0-15,13 4 1 16,-6 5-2-16,15 5-3 15,13 2-1-15,-3 10-3 0,0 9-2 16,10 6-3-16,8 5-5 16,2 10-5-16,6 5-10 15,-2 3-13-15,6 11-11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07:18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14048 13989 235 0,'0'0'8'0,"0"0"2"15,0 0 2-15,-3-10 1 0,3 0-1 16,0-2 1-16,5-8 0 16,4-8 1-16,7-9-7 15,7-10-4-15,12-14-2 0,12-19 2 16,13-14 0-16,19-17 0 16,15-10 1-16,19-16 0 15,8-2 3-15,17-2 2 16,10 0 2-16,12 7-1 15,7 5 1-15,6 10 0 16,6 8 0-16,3 12 0 16,4 7-2-16,-2 10-2 0,-5 12-1 15,-11 14-1-15,-14 11-2 16,-19 15-1-16,-23 11-1 16,-22 9 0-16,-23 6-1 0,-19 4 0 15,-18 4 0-15,-11 1 1 16,-12 5-1-16,-7-3 1 15,0-7 1-15,-10 14-1 0,1-6 0 16,-2-1-1-16,1-4-2 16,1 2-4-16,1-5-10 15,8 0-29-15,0 0-35 16,-17 3-4-16</inkml:trace>
  <inkml:trace contextRef="#ctx0" brushRef="#br0" timeOffset="660.7948">17487 11417 450 0,'0'0'4'0,"-4"-10"2"16,4 10 1-16,-2-17 2 15,-1 3 1-15,1-4-1 16,2 0 1-16,0-1-4 15,7-1-6-15,6 0 0 16,8 5 0-16,3 3 0 16,8 0 0-16,4 4 0 0,-2 0 0 15,1 8 0-15,-8 0 0 16,1 5 0-16,-9 6 0 16,-6 1 0-16,-8 6 0 0,-5 3 0 15,-3 4 0-15,-10-3 0 16,1 6 0-16,-3-3 0 15,1-3 0-15,1-1 0 16,2 0 0-16,7-4 0 0,4-4 0 16,4 0 0-16,10-2 0 15,5-1 0-15,4 0 0 16,2-2 0-16,0-1 0 0,2 1 0 16,-5-1 0-16,1 4 0 15,-6-2 0-15,-2 3 0 16,-6 3 0-16,-7 2 0 15,-2 1 0-15,-6 3 0 16,-9 0 0-16,-7 2 0 16,-11-4 0-16,-6 2 0 0,-4-1 0 15,-4-2 0-15,4-4 0 16,4-5 0-16,2-4 0 16,9 0-7-16,1-5-40 0,15 0-39 15,12-10-1-15</inkml:trace>
  <inkml:trace contextRef="#ctx0" brushRef="#br0" timeOffset="1134.7202">18190 11425 443 0,'0'0'4'0,"0"0"1"16,-11-6 2-16,-1 4 0 15,0 0 1-15,-5 2 1 16,-6 0-1-16,-2 2 1 16,-1 8-4-16,3 5-2 15,-2 3 0-15,7 2-3 0,4 4 0 16,6 3 0-16,8-3 0 16,0 2 0-16,12-3 0 15,6-6-2-15,6-3 2 0,1-9 0 16,8-5 2-16,-6-7-2 15,5-8 0-15,-2-14 0 16,-2-12 0-16,-3-6 0 0,-8-12 0 16,-5-13 0-16,-7-2 0 15,-5-8 0-15,-7 5 0 16,-9-1 0-16,-5 11 0 0,-7 10 0 16,3 9 0-16,3 12 0 15,3 18 0-15,-2 16 0 16,8 11 0-16,6 23 0 15,5 13 0-15,2 13 0 16,9 8 0-16,4 12 0 16,8 5 0-16,3-4 0 0,7-5 0 15,8-4 0-15,-4-15-3 16,6-16-66-16,-6 3-19 16</inkml:trace>
  <inkml:trace contextRef="#ctx0" brushRef="#br0" timeOffset="1443.5931">18508 11378 427 0,'0'0'4'0,"0"0"3"16,-7-5-1-16,7 5 2 15,-16-3 1-15,7 3-1 0,-1 0 1 16,-4 6-1-16,4 1-3 16,7 7-2-16,0 4-1 15,3-1-1-15,10 2 0 16,5-1 1-16,4-2-1 0,6-7 0 15,5-2 0-15,5-7 1 16,-3-1-1-16,-1-12 1 16,-1-2-1-16,-6-6 1 15,-7-3-2-15,-7 2 0 16,-10-5 0-16,-7 4 0 0,-13 1 0 16,-5 4 0-16,-4 7 0 15,-4 5 0-15,1 4-2 0,-1 2-9 16,3 2-17-16,5 4-54 15,11 3-4-15</inkml:trace>
  <inkml:trace contextRef="#ctx0" brushRef="#br0" timeOffset="1684.2664">18981 10676 433 0,'0'0'5'0,"0"0"0"15,-11-2 1-15,-1 2 0 16,-2 5 2-16,-4 12-1 16,0 8 1-16,-1 15 1 15,1 9-5-15,8 13 1 16,5 5 0-16,5 9 0 0,8 2 0 16,4-2-5-16,5-3 0 15,5-4 0-15,-3-15 0 16,7 0-23-16,-3-5-59 0,-6-16-3 15</inkml:trace>
  <inkml:trace contextRef="#ctx0" brushRef="#br0" timeOffset="1843.8404">18864 11236 466 0,'0'0'3'15,"0"0"0"-15,0 0 1 16,0 0 1-16,12-5 0 0,10 0 0 15,13-7 0-15,20 2-12 16,25-5-72-16,-6-11-4 16</inkml:trace>
  <inkml:trace contextRef="#ctx0" brushRef="#br0" timeOffset="7192.5139">1378 14055 256 0,'0'0'7'0,"0"0"3"16,0 0 3-16,-5 6 2 15,5-6 2-15,-11 4 0 0,11-4 1 16,-12 10 1-16,12-10-5 16,-12 16-3-16,4-4-3 15,3 5-2-15,-2 2 0 16,2 11 0-16,0-2-1 0,-1 9 1 16,2-2-1-16,1 4-1 15,1 0 1-15,2 2 0 16,0 1 0-16,0-3-1 15,0 4 0-15,5-4-1 16,2 1 1-16,-1 2-1 0,-1 0 0 16,-1 3 0-16,4-1-1 15,-1 4 1-15,-1 1-2 16,1 0 1-16,2 0-1 16,-1 1 0-16,2 2-1 0,0-1 1 15,3-2 0-15,-1-2-1 16,5 0 1-16,-4 0 0 15,4-3 0-15,0 3 0 0,4-4 0 16,-2-2 1-16,3-2-1 16,1-1 1-16,0-1-1 15,1 0 1-15,1-2 0 16,0 0 0-16,2 0-2 16,1-3 0-16,-3 3 0 0,2-4 0 15,0 0 0-15,0 1 0 16,1 2 0-16,-1-4 0 15,-1 2 0-15,4-2 0 16,-1 3 0-16,1-4 0 0,1 1 0 16,2-1 0-16,2-1 0 15,-3 1 0-15,5-2 0 16,-1-1 0-16,1 1 0 0,0-5 0 16,0-2 0-16,3 0 0 15,-3-1 0-15,3-3 0 16,-5-1 0-16,3-6 0 15,-6 1 0-15,3-3 0 16,-8 1 0-16,3-3 0 16,-6-1 0-16,-6-1 0 0,2 2 0 15,-10-2 0-15,-3-2 0 16,-7-1 0-16,13 0 0 16,-13 0 0-16,0 0 0 15,0 0 0-15,0 0 0 0,0 0 0 16,0 0-14-16,-8 8-70 15,8-8-8-15</inkml:trace>
  <inkml:trace contextRef="#ctx0" brushRef="#br0" timeOffset="7746.6473">2467 16518 251 0,'0'0'8'0,"0"0"4"0,3 0 5 16,-3 0 2-16,0 0 2 15,13-5 1-15,-13 5 3 16,13-2 1-16,-13 2-6 0,10-5-3 15,-10 5-5-15,18 0 0 16,-12 0-2-16,12 2-1 16,0 3-1-16,2 0-1 0,-3 0-1 15,8 0-1-15,0 0-1 16,0-1-4-16,7-1 0 16,-4-1 0-16,-1 1 0 15,-1-3 0-15,2 0 0 0,-3-5 0 16,0 1 0-16,2-7 0 15,-6 2 0-15,0-1 0 16,0-1 0-16,-5 2 0 16,-3-1 0-16,-5-1 0 0,-2 2 0 15,-6-2 0-15,-2-1 0 16,-7-2 0-16,-3-1 0 16,-5-4 0-16,-2-1 0 15,0-4 0-15,-1 3 0 16,-3-4 0-16,4 3 0 0,-2 3 0 15,5 1 0-15,0 0 0 16,2 1 0-16,0 0 0 16,4 4 0-16,0-5 0 0,6 4 0 15,-6 11-61-15,4-17-31 16</inkml:trace>
  <inkml:trace contextRef="#ctx0" brushRef="#br0" timeOffset="8560.2419">1410 14100 258 0,'0'0'9'0,"0"0"5"0,0-9 2 16,0 9 3-16,0 0 1 16,-7-6 1-16,7 6 1 15,-18 3 1-15,6 12-9 0,-4 0-5 16,0 6-2-16,-5 6-1 16,-1 7-3-16,-1 0 1 15,1 5 0-15,0-1-2 16,-4-4 1-16,4 1 0 15,4-7 0-15,4-4-1 0,4-5-1 16,1-6 0-16,0-3 1 16,9-10 0-16,0 0 0 15,4-15 0-15,3-5 0 16,3-4 1-16,3-8 0 16,-1-6 0-16,6-3 0 15,-4-2 0-15,4 4 0 0,-6 0 0 16,0 3 0-16,-2 7 0 15,0 4-1-15,-3 7 1 0,-2 5-2 16,-5 13 0-16,11-12 0 16,-11 12 1-16,12 5-2 15,-5 11 0-15,4 4 0 16,3 4 0-16,4 8 0 0,7 4 0 16,0-3 0-16,4 5 0 15,1-3 0-15,8-1-2 16,-6-10-28-16,5 2-54 15,0-6-4-15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33:42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19907 9965 111 0,'0'0'3'16,"13"-9"0"-16,2 2 2 0,5-6 2 16,12 1 1-16,-2-6 2 15,20-4 1-15,9-3 4 16,9 1 0-16,7-10 0 16,11 5 1-16,6-3-2 0,10 0 0 15,15 0-2-15,0 0-1 16,2 2-2-16,5 0-3 15,8 6-1-15,-2-4-2 16,6 9 1-16,-5-5-2 0,6 4 0 16,3 1 0-16,1 2-1 15,3 0 0-15,-6 4 0 16,10 1 0-16,5 0 0 16,-8 4 0-16,-3 2-1 15,3 5 0-15,-3 1 1 0,-1 0-1 16,-4 4 0-16,-3 4 1 15,-3 5-1-15,-6 1 0 16,1 6 0-16,-9 0 0 0,-5 5 0 16,-2 2 0-1,-3 0 0-15,-16 5 0 0,-3-2 0 16,-11 8 0-16,-8-9 0 16,-11 8-1-16,-6 6 1 15,-7-5-1-15,-13 5 1 0,0-4-1 16,-9 12 1-16,-2-10-1 15,-3 6 0-15,-6-2 1 16,-2-3-1-16,-4 5 1 0,-6-5 0 16,0 0 0-16,-8-2 0 15,-7 2 1-15,-2 0-1 16,-6-2 1-16,-6-1 0 16,-6-1-1-16,-7 2 0 15,-6-8 1-15,-6 7-2 0,-6-7 1 16,-7-1 0-16,-7 1-1 15,-2-5 1-15,-8 2 0 16,-6-4 0-16,-9 3 0 16,-7-4 1-16,-7-2-1 15,-6 1 0-15,-10-3 0 0,-6-2 1 16,-4-2-1-16,-7-4 0 16,-1-1 0-16,-4-2 0 15,-1-2 0-15,-5 2 0 0,1-7 0 16,0-2 0-16,-4 2 0 15,-2-2 1-15,3 0-1 16,-3 0 0-16,1-2 1 0,5-4-1 16,-1-1 0-16,5 0 0 15,1-6 0-15,4 1 0 16,7-3 1-16,9-5-1 16,7-2 1-16,2-6-1 15,12-1 1-15,13-2 1 0,8-7 0 16,8 1 1-16,10-9 1 15,12 5 2-15,11-5-1 16,11-4 0-16,10 0 1 0,5 0-1 16,9-4-1-1,8 1-1-15,5-1 0 0,10-3-2 16,10 3 1-16,7 2-2 16,5-2 3-16,5 4-2 15,11 3 1-15,5-1-1 0,9 9 0 16,13-3 0-16,13 4 0 15,9 5-8-15,19-8-59 16,18 12-5-16</inkml:trace>
  <inkml:trace contextRef="#ctx0" brushRef="#br0" timeOffset="1105.7937">14050 10880 190 0,'0'0'2'0,"0"-9"-1"15,0-5 1-15,3-3 1 16,7-8 3-16,2-7 1 16,11-10 1-16,7-10 1 15,12-11 1-15,4 0-2 16,20-10 2-16,8 1-1 0,7-2 0 15,15-2-1-15,6-2-1 16,1 3 0-16,15 0 0 16,7 0-1-16,6-4-1 0,4 0 0 15,14-5 0-15,5-3-1 16,12-2 0-16,8-1 0 16,9-2 0-16,9-1-1 15,13 2 0-15,6 1-1 0,3 4 0 16,7 1-1-16,-2 4 0 15,7 4 0-15,3 0 0 16,4 3 1-16,3 3 0 0,10 3 0 16,5 3 0-16,-2 4 1 15,11 6-3-15,2 4 1 16,-2 8-1-16,0 8 0 16,-8 3 0-16,-5 12 0 15,3 5 0-15,-7 8 2 16,-5 4-1-16,1 3 1 0,-8 10-1 15,-3 7 1-15,-3 1 0 16,-2 2 1-16,-11 7 1 16,1 0-1-16,-11 5-1 0,-13 1 1 15,-6 1-1-15,-12 1 1 16,-13 5-2-16,-16-1 0 16,-20-2 0-16,-23 1-2 15,-14-4-1-15,-16-2-4 0,-17-1-10 16,-17-5-18-16,-16-6-37 15,-8 0-5-15</inkml:trace>
  <inkml:trace contextRef="#ctx0" brushRef="#br0" timeOffset="2100.0435">14215 10825 113 0,'0'0'4'16,"0"0"1"-16,0 0-3 0,0 0 1 16,-5 8 1-1,5 2 5-15,-2 12 0 0,-2 0 1 16,2 13 0-16,0 7-2 16,-2 8 2-16,4 7 3 15,0 4-2-15,-1 9 0 0,1 1 1 16,0 11-1-16,0 5 1 15,1 5-1-15,-1 4 0 16,4 6-2-16,-4 2 1 16,0-5-4-16,0 0-2 0,0 3-1 15,0-5-1-15,-4-4 0 16,0-1-1-16,-3-3-1 16,2 3 1-16,-3 0-1 15,3-8-1-15,-2-7-3 0,0-6-11 16,2-4-36-16,2-19-16 15</inkml:trace>
  <inkml:trace contextRef="#ctx0" brushRef="#br0" timeOffset="2942.0836">14392 10853 138 0,'0'0'-2'0,"0"0"0"16,2 7 1-16,-2-7 3 15,7 27 0-15,-4-4 3 16,9 11 3-16,-2 14 5 15,7 6 4-15,13 12 1 0,7 9-1 16,10 4 0-16,6 8-3 16,14 11 0-16,7-6-3 15,11 5-2-15,7 0-4 0,8 2 0 16,11 0 0-16,2 5-3 16,13-2 1-16,3-3-1 15,11 2 0-15,7-1 0 16,7-4 0-16,5-2 0 15,12-2 0-15,8 0-1 0,10-6 1 16,10-2-1-16,9-2 1 16,17-2-1-16,3-6 1 0,8 0-1 15,6-10-1-15,4-5 1 16,13-6 0-16,-1-6-1 16,15-13 1-16,-2-1-1 15,14-13 1-15,4 0-1 16,15-13 0-16,6-2 0 0,1-5 1 15,0-3 0-15,0-5-1 16,-3-1 1-16,-10-1-1 16,-5 0 1-16,-15-2-1 15,-9-2-1-15,-22-2-1 16,-17-3-3-16,-18 4-7 0,-13-8-10 16,-28 1-24-16,-6 5-24 15</inkml:trace>
  <inkml:trace contextRef="#ctx0" brushRef="#br0" timeOffset="3750.1566">13924 10911 167 0,'0'0'0'16,"0"13"2"-16,0 10 5 16,-3 11 2-16,3 18 4 15,0 18 8-15,0 21 1 0,0 19 2 16,0 21 0-16,8 23 0 16,0 11-3-16,0 14-2 15,8 6-3-15,-6 9-2 16,0 1-5-16,2 12 0 0,-6-10 0 15,0 6 1-15,0-3-1 16,-6-4-2-16,0 0 0 16,0-5-2-16,0-5-1 15,0-8 0-15,0-12-1 16,0-10-1-16,0-10-2 0,0-12 1 16,0-13 0-16,0-11 0 15,0-20-1-15,0-9-1 16,2-14-2-16,-2-20-4 15,2-8-6-15,1-16-12 0,-3-23-37 16,0 0-18-16</inkml:trace>
  <inkml:trace contextRef="#ctx0" brushRef="#br0" timeOffset="4549.0157">13850 15480 289 0,'0'0'1'0,"0"0"-1"0,0 0 2 15,0 0 1-15,0 10 1 16,7 0 0-16,7 6 2 15,9 5 1-15,7 9 2 0,4 2 2 16,13 6 1-16,7 8 0 16,10 0 0-16,5 5 0 15,11 0-1-15,12 6-2 16,15 0-2-16,9 3-1 16,9 0-3-16,10 2-1 15,7-3-1-15,11 6 1 0,3-4-2 16,11 4 0-16,5-1-1 15,6 1 2-15,10-1-1 16,5-2 1-16,3 0 1 16,11-6-1-16,6 5 2 0,9-7-1 15,2-4 2-15,7-1-1 16,5-2 0-16,2-5 0 0,4 0-1 16,4-2 0-16,-122-23-1 15,18-3-1-15,-3 6 0 16,20-4-1-16,0-6 1 15,18 2-1-15,116 3 2 16,67-8-1-16,-4-7 1 16,9-7 1-16,-7-10-1 0,5-8 0 15,-34-7-1-15,-39-3-1 16,-38 0-3-16,-6-2-1 16,-10 0-2-16,-12-2 0 15,-13-2 0-15,-15-1 1 16,-15 5 0-16,-21 0 3 0,-21 3 2 15,-27 1 3-15,-22 8 3 16,-19 6 0-16,-13 4 1 16,-24 6 0-16,-11 1-1 15,-9 2-1-15,-6 2-5 0,2-2-16 16,-10 6-59-16,15-10-3 16</inkml:trace>
  <inkml:trace contextRef="#ctx0" brushRef="#br0" timeOffset="5428.3167">18607 8397 157 0,'11'-12'2'0,"21"-8"3"15,10-13 2-15,30-8 2 16,23-10 3-16,31-7 2 0,28-12 3 16,35-6 2-16,13 4-2 15,21 3-2-15,18 7-1 16,10 0-3-16,13 11-3 0,10 1-1 16,9 8-3-16,5 6 0 15,13 9-3-15,-5 7 1 16,-1 11-1-16,-3 9-1 0,-7 0 1 15,-16 12-1-15,-15 7 0 16,-28 6-1-16,-22 3-2 16,-26 4-13-16,-25 10-47 15,-19-12-7 17</inkml:trace>
  <inkml:trace contextRef="#ctx0" brushRef="#br0" timeOffset="6551.3964">15531 9525 121 0,'0'0'5'0,"17"-12"0"16,-1-6 5-1,17-2 0-15,10-7 2 0,16-12 1 16,18-6 1-16,25-17 0 15,7-3-4-15,23-4-1 16,17-8-2-16,15-7-1 0,19-3 0 16,12-5 2-16,4-1-2 15,29-4 2-15,13 4-2 16,23-5 2-16,7 1-1 16,26 4-2-16,3 1 0 15,30 8-4-15,19 3-1 16,1 15 1-16,8 4-1 0,-2 14 0 15,-3 5 0-15,-10 14 0 16,-3 4 0-16,-27 7 1 16,-10 8 0-16,-23 5-1 0,-18 5-1 15,-18 0-5-15,-12 2-16 16,-24 1-38-16,-9 12-8 0</inkml:trace>
  <inkml:trace contextRef="#ctx0" brushRef="#br0" timeOffset="10104.372">23216 6706 142 0,'0'0'-1'0,"0"0"0"0,5 17 2 15,-5 10 1-15,3 18 4 16,-3 12 3-16,3 29 2 16,-1 23 0-16,-2 31 3 0,2 8 1 15,3 32 0-15,0 8 0 16,2 13-5-16,9 10-3 15,-9-6-1-15,8-4-1 16,-10-2-2-16,2 1 0 16,-2-16-2-16,-5-7-1 0,-5-1 0 15,-7-7 0-15,-1-8 0 16,-3-7-1-16,0-13 0 16,-1-7 0-16,4-15 1 0,3-7 1 15,3-16 0 1,-1-16 1-16,3-11 2 0,3-10-1 15,-3-12 0-15,2-10 0 16,1-4-1-16,0-9 0 16,0 1 1-16,2-5-3 15,0 0-2-15,-5 2-1 0,5-2-6 16,0 2-6-16,-1-2-4 16,-4 3 1-16,2-2-4 0,-1 6-3 15,1-2-2-15,-1 3-7 16,-6-1-12-16,10 4-3 15</inkml:trace>
  <inkml:trace contextRef="#ctx0" brushRef="#br0" timeOffset="10235.0227">23140 11739 126 0,'0'0'0'0,"0"9"-4"16,0 2-5-16,0 4-10 15,0 3-5-15,0 4-9 0</inkml:trace>
  <inkml:trace contextRef="#ctx0" brushRef="#br0" timeOffset="10401.6628">23117 12685 240 0,'0'0'6'0,"0"15"3"15,0-1 1-15,0 5-1 0,0 6 1 16,0 6-2-16,0 12-3 16,0 4-16-16,0 10-32 15,-10-5-23-15</inkml:trace>
  <inkml:trace contextRef="#ctx0" brushRef="#br0" timeOffset="10548.2719">23111 13358 463 0,'0'0'3'0,"0"0"0"16,-1 7 1-16,1-7-1 15,-10 10-3-15,10-10-11 16,-11 0-67-16,11 0-4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40:24.79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2125 15155 260 0,'0'0'8'16,"0"0"4"-16,0 0 0 15,0 0 3-15,0 0 2 0,0 0 1 16,-5 8 2-16,5-1 2 15,0 7-7-15,0 6-3 16,5 9-1-16,-1 3 1 16,0 10-3-16,1 2 0 0,2 11-2 15,1 2 0 1,0 2-1-16,-1 6 0 0,0-3-1 16,3 1-1-16,-2 0-1 15,-2 1 0-15,0-2 1 16,-2-2 0-16,2 2-2 0,-6-5 1 15,3 2-1-15,0-4 1 16,-3 2-3-16,0-6 0 16,0 5 0-16,-6-8 0 15,3 5 0-15,0-4 0 0,2 0 0 16,-4 1 0-16,5-3 0 16,-4-2 0-16,4 0 0 15,-1-1 0-15,1 1 0 16,-2-4 0-16,-1 0 0 0,3 0 0 15,-2 2 0-15,2-4 0 16,-3-3 0-16,3 5 0 16,0-7 0-16,0-17 0 15,0 6 0-15,0-2 0 16,0 3 0-16,0-2 0 0,0 0 0 16,0 4 0-16,3-2 0 15,-3 1 0-15,0 2 0 16,2-2 0-16,1 2 0 0,-1-2 0 15,-2 2 0-15,0 1 0 16,1 1 0-16,3-2 0 16,-4-5 0-16,0 4 0 15,0-2 0-15,0-6 0 16,0-2 0-16,0 1 0 0,2-3 0 16,-2-2 0-16,0 0 0 15,0-1 0-15,0-11 0 16,0 16 0-16,0-16 0 15,0 13 0-15,0-13 0 16,0 0 0-16,0 0 0 16,0 0 0-16,0 0 0 0,0 0-2 15,0-7-59-15,0-3-30 16,-2 0 0-16</inkml:trace>
  <inkml:trace contextRef="#ctx0" brushRef="#br0" timeOffset="1864.769">2133 15480 144 0,'0'0'7'0,"0"0"5"16,0-10 2-16,0 10 3 16,0-12 2-16,0 12 3 0,0-17 2 15,0 9 2-15,0-2-6 16,0-5-2-16,0 2-2 15,-2 1-2-15,2 2-1 16,0-4 0-16,0-1-2 16,0 0-3-16,0-2 1 0,0 1-1 15,5-1-1-15,-3 0-1 16,3-5 0-16,0 2 0 16,0-2 0-16,3-1-1 15,-3 3 0-15,0-2 0 0,-1 1 0 16,4 0-1-16,-3 1 0 15,3 3 0-15,-5 0-1 16,6 0 0-16,-2-1 0 0,6 3-1 16,-6 0 1-16,3 0-1 15,3 1 0-15,-2-1 0 16,3 0 0-16,-2 0 0 16,6 0 0-16,-4 0 0 0,4 0 0 15,-1 3 1 1,-2-5-3-16,4 2 0 15,-1 0 0-15,0 3 0 0,-1-1 0 16,1 1 0-16,-2 2 0 16,1-3 0-16,4 4 0 15,-2-1 0-15,2 0 0 0,-2 2 0 16,1-2 0-16,1 2 0 16,-2 4 0-16,1-1 0 15,-2 2 0-15,1 1 0 0,1 2 0 16,-2 0 0-16,-2 0 0 15,4 0 0-15,-2 2 0 16,2 1 0-16,1 2 0 0,-5-1 0 16,5 2 0-16,-1-1 0 15,2 2 0-15,0 1 0 16,-2 2 0-16,2-3 0 16,1 5 0-16,-1 1 0 15,-1-1 0-15,-2 5 0 16,1 1 0-16,0 0 0 0,-3 3 0 15,3-1 0-15,-3 2 0 16,1 1 0-16,2 2 0 16,-3-1 0-16,1 1 0 15,-1 0 0-15,0 5 0 16,-3 0 0-16,2 1 0 0,-4 5 0 16,4-2 0-16,-7 3 0 15,3-2 0-15,-1 7 0 0,-1 0 0 16,-1-2 0-16,-1 4 0 15,0 2 0-15,-1 0 0 16,0-2 0-16,1 9 0 16,-3-9 0-16,0 5 0 15,0 1 0-15,-3-3 0 0,1 0 0 16,-1 3 0-16,4-4 0 16,-6 0 0-16,2 3 0 15,1-2 0-15,-1 3 0 16,-2-3 0-16,2 2 0 15,-2-2 0-15,3 3 0 16,-3 0 0-16,0-1 0 0,0-5 0 16,0 3 0-16,0-2 0 15,0-2 0-15,0-2 0 0,0-1 0 16,0 0 0-16,0 0 0 16,-3-1 0-16,3-2 0 15,0 0 0-15,0 1 0 16,0-2 0-16,0 2 0 0,0 1 0 15,0 1 0-15,3-6 0 16,-3 4 0-16,0-18 0 16,0-1 0-16,0 1 0 15,0 5 0-15,0-5 0 0,0 5 0 16,0-5 0-16,0 4 0 16,0-1 0-16,0-1 0 15,0 1 0-15,0-2 0 16,0 3 0-16,0 2 0 15,0-6 0-15,0 2 0 0,0-5 0 16,0 4 0-16,0-4 0 16,0-2 0-16,0-1 0 15,0 1 0-15,0 0 0 16,0-2 0-16,0-3 0 0,2 2 0 16,-2-12 0-16,0 15 0 15,0-15 0-15,0 10 0 16,0-10 0-16,0 10 0 0,0-10 0 15,0 0 0-15,0 9 0 16,0-9 0-16,0 0 0 16,0 0 0-16,0 0-71 15,-7-9-24-15</inkml:trace>
  <inkml:trace contextRef="#ctx0" brushRef="#br0" timeOffset="2788.5043">2148 17633 209 0,'0'0'10'0,"0"0"2"0,0 0 7 16,0 0 2-16,0 0 5 15,-10-2 0-15,10 2-1 16,0 0 3-16,0 0-5 15,0 0-6-15,0 0-3 16,0 0-3-16,10 0-2 0,0 0 0 16,3 2 0-16,7-2-1 15,4 3-1-15,3-3-1 0,11 2 0 16,-1 0 0-16,8 1-1 16,5-1 0-16,2 1-5 15,5-1 0-15,6-2 0 16,1 0 0-16,3 0 0 0,2 0 0 15,2 0 0-15,0 0 0 16,-1 0 0-16,-1 0 0 16,-1 0 0-16,-4 0 0 15,-2 0 0-15,-4 0 0 0,-3 0 0 16,-6 0 0-16,-2 2 0 16,-5 1 0-16,-8 0 0 15,-1-3 0-15,-6 4 0 16,-4-1 0-16,-5-1 0 15,-1 1 0-15,-10-1 0 0,-7-2 0 16,13 5 0-16,-13-5 0 16,0 0 0-16,0 0 0 15,0 0 0-15,-7 2 0 16,7-2 0-16,-11 0 0 0,11 0 0 16,-12 0-33-16,12 0-56 15,-15-2-3-15</inkml:trace>
  <inkml:trace contextRef="#ctx0" brushRef="#br0" timeOffset="3976.8547">2450 14640 156 0,'0'0'6'16,"0"0"2"-16,0 0 3 15,0 0 3-15,-1 5 4 16,1-5 1-16,0 0 2 16,-10 2-1-16,10-2-3 0,0 0-3 15,0 0-3-15,-7 0-2 16,7 0-4-16,0 0 0 16,0 0 0-16,0 0 1 15,0 0 1-15,10 0 1 0,4-7 2 16,4-3-1-16,8-4 1 15,10-3-1-15,6-12 0 16,8 0-3-16,12-11 0 0,9-4-1 16,14-8 0-16,10-6 1 15,10-2 0-15,12-11-2 16,5 5 0-16,4-5 0 16,7-2-1-16,3 1 0 15,-2 1-1-15,3-1-1 0,-2 2-1 16,1 1 2-16,-5 0 0 15,1 1 1-15,-9 7-1 16,-3-2 1-16,-9 10 0 16,-11 5 0-16,-12 6 1 0,-11 4-2 15,-12 11 0-15,-16 3-1 16,-11 9 1-16,-14 4 0 16,-4 4 0-16,-10 2-1 0,-10 5 1 15,0 0-1-15,0 0 0 16,0 0-1-1,-5 5-3-15,-5 2-2 0,1 4-5 16,-7 2-11-16,2-1-32 16,-4 10-32-16,-5-3-5 15</inkml:trace>
  <inkml:trace contextRef="#ctx0" brushRef="#br0" timeOffset="4894.67">3430 15373 190 0,'0'0'6'0,"0"0"4"0,-2-10 3 0,2 10 2 16,0 0 4-16,0 0 0 15,0 0 1-15,0-9 3 16,0 9-4-16,0 0-3 16,15-5-1-16,-3-4-2 15,9-2 1-15,4-4-3 0,8-8 1 16,15-3-2-16,4-3 0 16,13-9 0-16,8-2-2 15,8-6-1-15,9-5-1 0,3-1 0 16,13 0-1-16,0-5-1 15,6 5 0-15,1-4-2 16,1 1 0-16,2-3-1 16,-1 4 0-16,-3-1 0 0,-6 4-1 15,-5 3 0-15,-7 2 1 16,-14 6-1-16,-4 5 1 16,-14 5-1-16,-9 6 2 15,-16 7-1-15,-7 5 1 16,-10 0 0-16,-8 6 1 15,-12 6-1-15,11-6 0 0,-11 6 1 16,0 0-3-16,0 0 0 16,0 0 0-16,0 0 0 15,0 0 0-15,0 0 0 0,0 0 0 16,0 0 0-16,0 0 0 16,0 0 0-16,-6 3 0 15,6-3-2-15,0 0 2 0,0 0 0 16,0 0-1-16,0 0 1 15,0 0-1-15,0 0-1 16,0 0 1-16,0 0-1 0,0 0-2 16,-7 5-1-16,7-5-2 15,0 0-5-15,-10 0-8 16,10 0-13-16,-7 10-42 16,7-10-11-16</inkml:trace>
  <inkml:trace contextRef="#ctx0" brushRef="#br0" timeOffset="5910.6315">5395 13072 250 0,'0'0'6'0,"0"0"4"16,0 0 4-16,-4-13 2 15,4 13 2-15,0-12 2 16,4 3 2-16,0 0 2 15,7 0-5-15,0-2-3 0,10 4-2 16,1 2-2-16,3 1-2 16,5 1-1-16,3 3-1 15,6 0-2-15,2 3 0 16,2 4-1-16,2 1-1 0,0 4 0 16,0 3-1-16,-2 3 0 15,-2 1-1-15,-1 6 0 16,-5-3 0-16,-3 6-1 0,0 1 0 15,-4 3 0-15,-3 0 2 16,-3 6-3-16,-2-2 0 16,0 5 0-16,-8-2 0 15,1 3 0-15,-8 3 0 0,0-1 0 16,-4-1 0-16,-1-4 0 16,0 4 0-16,-6-4 0 15,-1-2 0-15,-4 1 0 16,-1-2 0-16,-1-2 0 15,-1 3 0-15,-3-4 0 0,1-3 0 16,2 0 0-16,-6 0 0 16,2-3 0-16,-1 0 0 15,-4-2 0-15,0-2 0 16,1-1 0-16,-5-1 0 0,-3 3 0 16,3-4 0-16,-8-3 0 15,2 5 0-15,-2-8 0 16,3 4 0-16,-3-2 0 0,1 1 0 15,4-3 0-15,0-4 0 16,5-1 0-16,0 1 0 16,1 0 0-16,6-5 0 15,3 0 0-15,0 0 0 0,6-2 0 16,9-3 0-16,-13 0 0 16,13 0-22-16,0-5-67 15,7-8-3-15</inkml:trace>
  <inkml:trace contextRef="#ctx0" brushRef="#br0" timeOffset="6744.3187">5922 12966 310 0,'0'0'7'0,"0"0"3"0,0 0 1 16,0 0 2-16,0 0-1 16,0 0 3-16,0 0 1 15,0 0 1-15,10 0-6 16,4 10-1-16,9 4-1 0,9 1 0 16,3 6 0-16,10 3-1 15,4 6 0-15,8-1-2 16,1 6 0-16,4 2-1 15,2-2 0-15,4 4-1 16,-1 1-1-16,2 3 0 16,2-6 1-16,10 6-4 0,4-2 0 15,16 3 0 1,4 4 0-16,4-2 0 16,6 3 0-16,-3 2 0 0,2 2 0 15,-2-3 0-15,-3 4 0 16,-12-4 0-16,0-3 0 0,-5 1 0 15,-3 1 0-15,-4-6 0 16,-2-2 0-16,-5-1 0 16,-5-3 0-16,-6 0 0 15,-7-7 0-15,-11 1 0 0,-1-8 0 16,-9 2 0-16,-7-5 0 16,-7-4 0-16,-4-4 0 15,-7-3 0-15,-7-1 0 16,-7-8 0-16,0 0 0 15,0 0 0-15,0 0 0 16,0 0 0-16,0 0 0 16,-7 0 0-16,-5-8 0 0,0 4-35 15,1-4-53-15,-8 1-4 16</inkml:trace>
  <inkml:trace contextRef="#ctx0" brushRef="#br0" timeOffset="8008.9615">5785 14273 258 0,'0'0'7'0,"0"0"-1"16,0 0 2-16,0 0 2 0,0 0 3 15,0 0 1-15,10 3 3 16,0 5 1-16,2 1-4 16,8 2 1-16,5 3 2 0,5 3-2 15,10 1-2-15,1 2 0 16,10 2-3-16,4 3 0 15,7-3-2-15,2 5 0 0,6 4-1 16,-1-7-2-16,6 6 0 16,-6-1 0-16,6 1-1 15,0-3-1-15,-7 0 1 16,6 3 0-16,-5-5-4 16,-1 2 0-16,1 0 0 0,-4-2 0 15,-3 0 0-15,0-3 0 16,-5 2 0-16,-2 0 0 15,1-2 0-15,-1-3 0 16,0 3 0-16,0-5 0 16,-6 4 0-16,1 2 0 0,-7-6 0 15,-1 0 0-15,-5 0 0 16,-5-2 0-16,-2-1 0 16,-5-1 0-16,-5-2 0 0,2-2 0 15,-7 2 0-15,-3-4 0 16,1-3 0-16,-13-4 0 15,15 8 0-15,-15-8 0 0,13 5 0 16,-13-5 0-16,7 4 0 16,-7-4 0-16,0 0 0 15,12 8 0-15,-12-8 0 16,0 0 0-16,11 7 0 16,-11-7 0-16,0 0 0 15,12 5 0-15,-12-5 0 0,0 0 0 16,0 0 0-16,0 0 0 15,0 0 0-15,7 8 0 16,-7-8 0-16,0 0 0 16,0 0 0-16,0 0 0 0,0 0 0 15,0 0 0-15,0 0 0 16,0 0 0-16,0 0 0 16,0 0 0-16,0 0 0 15,0 0 0-15,0 0 0 0,0 0 0 16,0 0 0-16,0 0 0 15,0 0 0-15,0 0 0 16,0 0 0-16,0 0 0 0,0 0 0 16,0 0 0-16,0 0 0 15,0 0 0-15,0 0 0 16,0 0 0-16,0 0 0 16,0 0 0-16,0 0 0 0,0 0 0 15,0 0 0 1,0 0 0-16,0 0 0 0,0 0 0 15,0 0 0-15,0 0 0 16,0 0 0-16,0 0 0 16,0 0 0-16,0 0-2 15,0 0-11-15,0 0-13 0,0-10-51 16,0 10-11-16</inkml:trace>
  <inkml:trace contextRef="#ctx0" brushRef="#br0" timeOffset="8959.9466">8020 15225 303 0,'0'0'6'16,"0"0"3"-16,0 0 4 15,0 0-2-15,0 0 2 16,0 0 1-16,0 0 2 0,5 3-1 15,-5-3-5-15,12 9-3 16,-12-9-2-16,20 15 1 16,-10-5-1-16,5 0 0 15,-3 0-1-15,4-1 0 16,-4-1-1-16,3 0 1 0,-3-3 0 16,-2-1-1-16,3-4 1 15,-1 0 0-15,0-2 0 0,1-5-1 16,4-9 1-16,1 0 0 15,-1-7-1-15,4-9-1 16,7-4 1-16,2-10-1 16,7-9 0-16,4-1 1 15,3-6 0-15,4-3 0 0,1 1 0 16,1 2 1-16,-2 5-4 16,-4 5 0-16,-7 3 0 15,0 3 0-15,-7 5 0 16,-5 4 0-16,-2 2 0 15,-6 8 0-15,0 2 0 0,-4 3 0 16,-3 9 0-16,-3 2 0 16,-7 11 0-16,0 0 0 15,0 0 0-15,0 3 0 0,-7 18 0 16,-3 4 0-16,-8 4 0 16,-2 8 0-16,-4 8 0 15,-6 2 0-15,-3 5 0 16,-4-3 0-16,2 1 0 0,-4-3 0 15,2-2 0-15,-4-3 0 16,8-3 0-16,-1-4 0 16,8-5 0-16,6-9 0 15,2 0 0-15,6-9-5 0,4-1 0 16,8-11-1-16,0 0 1 16,0 0-1-16,2-18 0 15,11 6 0-15,4-3 0 16,-2 2 0-16,0 1-4 0,0-1-5 15,-4 6-15-15,10 5-49 16,-21 2-4-16</inkml:trace>
  <inkml:trace contextRef="#ctx0" brushRef="#br0" timeOffset="11140.5734">1626 17423 269 0,'0'0'8'0,"0"0"4"15,0 0 5-15,0 0 2 16,-5-11 0-16,5 11 2 16,0 0 0-16,0 0 1 15,0 0-6-15,0 0-4 0,0 0-3 16,0 8-2-16,5 2-2 15,2 0 2-15,4-1-1 16,1 1-1-16,2 5-1 16,3 0-1-16,7 3 1 0,-2 2-1 15,5-3-1-15,3 2 0 16,3 1 0-16,4-2-1 16,-2 0-1-16,7-1 1 15,-2-3 0-15,1-4 0 0,8 0 0 16,-5-1 0-16,6-3 0 15,-6 0 0-15,6 0 0 16,-1-4 0-16,4 2 0 16,-3-2 0-16,-1-2 1 15,3 1 0-15,1-1-2 16,2 0 0-16,-4 0 0 0,3-3 0 16,6-1 0-16,-2-5 0 15,-1 4 0-15,1-6 0 0,-1 4 0 16,0 0 0-16,0-1 0 15,-2-1 0-15,-2-3 0 16,3-3 0-16,-3 1 0 16,-4 0 0-16,1-1 0 15,-7-2 0-15,4 0 0 0,-6-1 0 16,-4 4 0-16,-1-7 0 16,-1 6 0-16,-1-2 0 15,7-13 0-15,13-7 0 16,-12 3 0-16,-10 4 0 0,0-5 0 15,-9 8 0-15,-3-3 0 16,-6 3 0-16,-1 6 0 16,-2-8 0-16,0 7 0 15,0-2 0-15,-4-2 0 16,3 2 0-16,-2 2 0 0,-1 2 0 16,-2-2 0-16,-4 1 0 15,3 2 0-15,-4-1 0 16,0 1 0-16,0 2 0 0,-5-1 0 15,0-2 0-15,-2 5 0 16,0 0 0-16,3 3 0 16,-2 0 0-16,3 1 0 0,-5 2 0 15,8 9 0-15,-10-12 0 16,10 12 0-16,-5-11 0 16,5 11 0-16,0 0 0 15,-10-10 0-15,10 10 0 16,0 0 0-16,0 0 0 15,0 0 0-15,0 0 0 0,0 0 0 16,0 0 0-16,0 0 0 16,0 0 0-16,0 0 0 15,0 0 0-15,0 0 0 16,0 0 0-16,0 0 0 16,0 0 0-16,0 0 0 0,0 0 0 15,0 0 0-15,-2 10 0 16,-3 1 0-16,-1 3 0 0,-1 6 0 15,-3-1 0-15,1 8 0 16,-9 2 0-16,0-2 0 16,4-6 0-16,-4 4 0 15,6-5 0-15,0-5 0 0,4-2 0 16,8-13 0-16,-10 10 0 16,10-10 0-16,0 0 0 15,4-12 0-15,2-3 0 16,7-3 0-16,-2-7 0 15,10-4 0-15,-4-2 0 16,5-1 0-16,-4-2 0 0,1 4 0 16,-1 0 0-16,-3 3 0 15,-2 7 0-15,-5 0 0 16,1 5 0-16,-1 3 0 16,-3 2 0-16,-5 10 0 0,0 0 0 15,8 0 0-15,-2 7 0 16,-4 8 0-16,0 3 0 15,7 2 0-15,-2 2 0 0,3 0 0 16,3 0 0-16,-2-4 0 16,5-3 0-16,-2-5 0 15,5-3 0-15,0 3 0 16,-9 10-69-16,2-18-25 0</inkml:trace>
  <inkml:trace contextRef="#ctx0" brushRef="#br0" timeOffset="12280.2225">1745 17411 211 0,'0'0'9'0,"0"0"4"15,0 0 5-15,0 0 2 16,0 0 4-16,0 0 0 16,0-6 3-16,0 6 3 0,0 0-7 15,-9-11-4-15,9 11-3 16,-9-14-3-16,2 1 0 16,-2-9-1-16,-9-3-2 15,4-2-2-15,0 0 0 0,0-3-1 16,1 1-1-16,6 1-6 15,-5 3 0-15,5 6 0 16,1-1 0-16,1 3 0 16,3-1 0-16,-3 3 0 15,0 3 0-15,5 4 0 16,0 8 0-16,-5-12 0 0,5 12 0 16,0 0 0-16,0 5 0 15,0-5 0-15,0 17 0 0,3-2 0 16,-1 1 0-16,3 1 0 15,0 0 0-15,-3-2 0 16,0-3 0-16,1 0 0 16,-3-12 0-16,2 13 0 15,-2-13 0-15,0 0 0 0,0 0 0 16,0 0 0-16,-2-6 0 16,-1-6 0-16,1-2 0 15,2-1 0-15,-5-2 0 0,5-5 0 16,-2 1 0-1,2 6 0-15,-3-2 0 0,3 3 0 16,0 1 0-16,0 3 0 16,0 10 0-16,-2-9 0 15,2 9 0-15,-7 1 0 16,1 13 0-16,-4 0 0 0,-2 6 0 16,-1 5 0-16,-1 5 0 15,1-3 0-15,-2 0 0 16,0-6 0-16,3 5 0 0,0-8 0 15,4-6 0-15,-2 0 0 16,10-12 0-16,-12 7 0 16,12-7 0-16,-3-7 0 0,3-5 0 15,0-8 0-15,9-3 0 16,4-7 0-16,3-1 0 16,-2-5 0-16,6 4 0 15,-3 3 0-15,1 2 0 0,-4 2 0 16,2 12 0-16,-6 3 0 15,3 5 0-15,-1 5 0 16,1 0 0-16,-1 8 0 16,8 1 0-16,-1 5 0 15,5 1 0-15,5-3 0 16,2 0 0-16,-1-2 0 0,8 0-14 16,-1-3-72-16,3-7-3 15</inkml:trace>
  <inkml:trace contextRef="#ctx0" brushRef="#br0" timeOffset="13178.3178">1817 14229 405 0,'0'0'7'0,"0"0"1"16,-5-13 3-16,5 13 1 16,0 0-1-16,-2-9 1 0,2 9 0 15,0 0 0-15,2 19-6 16,6-2-2-16,0 9-2 15,4-2-1-15,3 3 1 16,-3 3 0-16,0 0-1 0,-1-5 0 16,-4-5 1-16,0-6-2 15,-4-2 0-15,-1-4 0 16,-2-8 0-16,0 0 0 0,-11 0 0 16,3-12 0-16,-3-3 0 15,-1-12 0-15,3-5 0 16,-2-8 0-16,1-6 0 15,6 0 0-15,4 2 0 16,0 1 0-16,4 4 0 16,8 7 0-16,4 4 0 0,1 11 0 15,3 7 0-15,3 3 0 16,-7 7 0-16,5 2 0 16,-5 8 0-16,0 5 0 15,-7 2 0-15,-3 6 0 0,-6-1 0 16,-2 0 0-16,-9 5 0 15,-7-3 0-15,2-3 0 0,-5-3 0 16,7 1 0-16,-2-6 0 16,9 0 0-16,1-4 0 15,6-9 0-15,22 13 0 16,3-9 0-16,5-1 0 0,13-3 0 16,2 0 0-16,10 5 0 15,0-5-36-15,5 0-51 16,-1 3-4-16</inkml:trace>
  <inkml:trace contextRef="#ctx0" brushRef="#br0" timeOffset="14062.7098">5716 12409 430 0,'0'0'6'0,"0"0"2"15,0 0 2-15,-3-11 0 16,3 11 1-16,0 0 0 15,0 0 0-15,-6 18 0 16,6 4-8-16,0 5-3 16,0 8 0-16,6 2 0 0,1 2 0 15,1-2 0-15,-1-1 0 16,4-9 0-16,-4-6 0 16,0-3 0-16,-2-5 0 15,-5-13 0-15,0 0 0 0,0-5 0 16,-3-15 0-16,-4-5 0 15,0-7 0-15,2-10 0 16,-1-5 0-16,-1-3 0 0,7 1 0 16,0 2 0-16,0 4 0 15,7 7 0-15,2 6 0 16,5 7 0-16,-1 11 0 16,4 2 0-16,1 8 0 0,1 2 0 15,1 5 0-15,-2 7 0 16,-4 3 0-16,-1 8 0 15,-8 1 0-15,-2 1 0 16,-3 4 0-16,-8-1 0 16,-5 2 0-16,1-6 0 15,-3 1 0-15,3-2 0 0,5-4 0 16,4-2 0-16,6 1 0 16,11-1 0-16,14-2 0 15,16 0 0-15,13-3 0 0,23-2-37 16,5 5-50-16,4-3-4 15</inkml:trace>
  <inkml:trace contextRef="#ctx0" brushRef="#br0" timeOffset="16228.8088">2295 17638 236 0,'0'0'8'0,"0"0"4"16,0 0 3-16,0 0 1 0,0 0 2 15,0 0 2-15,0 0-2 16,-6-5 2-16,6 5-6 16,-9 0-3-16,9 0-5 15,-18 3 0-15,9-1 0 0,-5 0-2 16,0-2 0-16,-3 0 1 16,2 3-1-16,-7-3 1 15,-1 2-2-15,0 1 1 16,-3-3-1-16,-2 0 0 0,1 0 1 15,1 0-2-15,2 0 1 16,-2-3 0-16,5 1 0 16,1 2 0-16,-3-3-1 15,6 3 0-15,0-2 0 16,5 2-1-16,-1 0 0 0,1 0-1 16,12 0 0-16,-10 10 0 15,10-3 0-15,0 5 1 16,0 3 0-16,0 2 0 15,0-17-1-15,0 21 0 0,0 3-1 16,2 3 1 0,1 0-1-16,-3 6 0 0,2-1 0 15,-2 4 0-15,3-2 2 16,-3 3-1-16,0-3 1 16,0-4 1-16,0 2-1 15,-3-4 1-15,1 2 0 16,-3-10 0-16,2 1 0 15,3-21 0-15,-5 25 1 0,2-5-2 16,3-20 1-16,0 0 0 16,0 0-1-16,0 0-1 15,0 0-1-15,0 0 0 16,0 0 0-16,0 0-1 16,0 0 1-16,0 0-1 0,0 0 1 15,0 0 1 1,3 0-1-16,2 2 2 0,-2 1-1 15,61 7 1-15,-31-10 1 16,-1-3 0-16,49-2-1 16,-28 3 1-16,6-1-1 15,5 1 0-15,10-1 1 16,2-2-1-16,4 5-1 16,7 0 0-16,3-3 0 15,2 3 1-15,2 0 0 0,0 0-1 16,2 0 0-16,2 3 1 15,-1-3-1-15,-4 3 1 16,-1-1 1-16,-6 1-2 16,-1-3 1-16,-8 2-1 15,-3 1 1-15,-7-1 0 0,-5-2 0 16,-5 2-1-16,-4-2 1 16,-9 0-1-16,-3 0 2 15,-41 0-2-15,30 0 0 16,-1 0-2-16,-29 0-3 15,0 0-4-15,0 0-9 16,0 0-9-16,0 0-33 16,0 0-26-16,0 0-4 15</inkml:trace>
  <inkml:trace contextRef="#ctx0" brushRef="#br0" timeOffset="16819.372">3563 17605 212 0,'0'0'7'16,"0"0"3"-16,0 0 4 0,0 0 3 16,7-3 3-16,-7 3 1 15,12-1 1-15,0-1 0 16,1 2-4-16,2 0-2 15,2 0-2-15,6 0-3 16,0 0-2-16,4-4-2 0,-2 4 0 16,5 0-2-16,-1 0-1 15,-2 0 0-15,3 0-1 16,-3 4-1-16,-2-2 1 16,1 2 0-16,-6 4 1 0,-1 2 0 15,-1 0 1-15,-6 7 1 16,-12-17-3-16,10 20 0 15,-2 1 0-15,-6 8-1 16,3-2 0-16,-5 7 0 0,0 1-1 16,0 2-1-16,0 43 2 15,0-36-1-15,0-2 0 16,0 0 0-16,0 0 0 16,0-42 0-16,0 35-2 15,0 2 0-15,0-5 0 16,1 1-1-16,3-8-2 0,-4-1-3 15,0-24-6 1,2 22-5-16,2 2-2 16,-4-24 0-16,0 0-2 0,0 0 0 15,0 0 5-15,0 0 4 16,0 0 9-16,0 0 7 16,0 0 4-16,0 0 2 15,0 0 1-15,0 0-4 16,0 0-25-16,0 0-44 0,-1 5-7 15</inkml:trace>
  <inkml:trace contextRef="#ctx0" brushRef="#br0" timeOffset="19789.4529">4189 15730 349 0,'0'0'6'0,"0"0"2"0,-8-10 3 16,8 10 2-16,-7-15-1 15,7 5 0-15,0 1 1 16,0-6 1-16,15 0-5 0,7 0-3 15,1 2-2-15,7 1-1 16,2 4-1-16,-2 7 0 16,1 1-1-16,-7 1 0 15,-5 11-1-15,-6 5 0 16,-8 0 1-16,-5 2-1 16,0-1 0-16,-10 3 0 0,-5 2 0 15,0-3 0-15,0-2 0 16,3-1-1-16,-2-3 1 15,4-2-1-15,9-1 1 0,1-11 0 16,5 12 0-16,8-9 0 16,6 2 0-16,1-2 1 15,8-1-1-15,-1 0 1 16,0 1-1-16,-3-1 0 0,-1 4 0 16,-5-2 0-16,-1-1 1 15,-7 2-1-15,-10-5 1 16,3 14 0-16,-6-6 0 0,-12 1 1 15,-5 2-1-15,-4 1 0 16,-12 0 0-16,1-1 0 16,-5-2 0-16,6-2-1 15,0 1 0-15,4-5 0 16,7 2-5-16,3-5-5 16,8 0-10-16,12 0-27 15,0-13-38-15,12 9-3 0</inkml:trace>
  <inkml:trace contextRef="#ctx0" brushRef="#br0" timeOffset="20325.1123">4890 15708 348 0,'0'0'5'0,"0"0"4"15,0 0 2-15,-8-8 3 16,8 8-1-16,-14-9 1 16,1 4 0-16,1 2 1 0,-4 0-5 15,0 3-4-15,-2 3-2 16,1 5-2-16,-3 4 0 16,5 2-1-16,0 4 0 15,5 0-1-15,3 2 0 16,7-3 0-16,0-3 0 0,12-3 0 15,2-5 1-15,7-6-1 16,1 0 1-16,1-5 0 16,3-7 0-16,-1-2 1 0,-4-8-1 15,1-8 1-15,-5-5 0 16,-6-5 0-16,-4-4 0 16,-7-6 0-16,0-4-1 0,-7 2 1 15,-11 1-1-15,0 8 1 16,-1 3 0-16,0 10 0 15,0 13-1-15,2 7 1 16,3 10 0-16,3 16 0 16,4 10-1-16,7 9 0 0,0 7 0 15,7 5-1-15,6 5 1 16,9 0-1-16,3 0 0 16,2-5 0-16,5-5-3 15,3-5-1-15,-5-7-5 16,2-5-6-16,-7-8-9 0,3-7-34 15,-6-3-29-15,-3-1-5 16</inkml:trace>
  <inkml:trace contextRef="#ctx0" brushRef="#br0" timeOffset="20841.7981">5196 15644 137 0,'0'0'6'0,"0"0"6"16,0 0 5-16,0 0 4 15,0 0 6-15,7 2 3 16,-7-2 3-16,0 0 2 15,0 0-4-15,0 0-2 0,5-5-5 16,-5 5-5-16,0 0-4 16,-7-3-3-16,7 3-4 15,-15 8-2-15,5 2-2 0,3 5-1 16,-2-3-1-16,5 5-1 16,1-2 1-16,3-1-1 15,3-5 0-15,7-2-1 16,4-4 1-16,5-3 1 0,0-3-1 15,1-4 1-15,3-2 0 16,-4-9 0-16,-1 0 0 16,-5 1 0-16,-4-5 0 15,-6 5 0-15,-3-4 0 16,-12 1-1-16,-1 11 0 0,-7-1-1 16,-2 2-1-16,-3 6 0 15,2 2-3-15,1 5-3 16,5 5-4-16,4-4-5 15,7 2-6-15,6-8-11 0,8 3-35 16,12-3-16-16</inkml:trace>
  <inkml:trace contextRef="#ctx0" brushRef="#br0" timeOffset="21044.3956">5467 15319 330 0,'0'0'10'0,"0"-7"5"16,0 7 4-16,0-16 1 15,-8 7 1-15,8 9-1 16,-10-15 1-16,10 15 0 0,-15 0-9 15,2 15-6 1,9 10-2-16,2 4-1 0,2 6-1 16,2 5-1-16,5 5 0 15,6-6 0-15,4 3-1 16,1-5-2-16,-1-5-2 16,1-5-7-16,2-2-8 0,-8-8-14 15,-2-14-46-15,0 5-8 16</inkml:trace>
  <inkml:trace contextRef="#ctx0" brushRef="#br0" timeOffset="21158.8083">5507 15567 396 0,'0'0'3'0,"0"0"2"15,5-5 1-15,7 0 1 16,5-2-1-16,18-1-13 16,27-4-65-16,-12-11-2 0</inkml:trace>
  <inkml:trace contextRef="#ctx0" brushRef="#br0" timeOffset="28297.2246">8651 15676 313 0,'0'0'2'0,"0"0"0"15,0 0-2-15,13-7-59 16,-1 7-7-16</inkml:trace>
  <inkml:trace contextRef="#ctx0" brushRef="#br0" timeOffset="32524.8501">8137 15314 281 0,'0'0'7'0,"0"0"5"15,0 0 2-15,0 0 3 0,-10-10-1 16,10 10 2-16,0 0-2 15,0 0 2-15,0 0-6 16,2 8-3-16,6 5-3 16,4 3 1-16,8 6-1 0,2 3 1 15,9 5 1-15,6 0-1 16,2 2-1-16,1-2-1 16,3-3-1-16,-4 3-1 0,1-6-1 15,-3 1 0-15,-5-3-1 16,-2-2 0-16,0 2-1 15,-8-4 1-15,1 1-1 16,-3-3 0-16,-5-4 1 16,0 1-1-16,-8-3 0 0,-7-10 1 15,12 9-1-15,-12-9 1 16,0 0 0-16,0 0 1 16,11 10 0-16,-11-10-1 15,0 0 1-15,0 0 1 0,0 0-1 16,0 0 0-16,0 0-1 15,0 0 1-15,0 0-1 16,0 0 0-16,0 0 1 16,0 0-2-16,0 0 0 15,0 0 0-15,0 0 0 0,0 0 0 16,0 0-2-16,0 0 0 16,0 0 0-16,0 0 0 15,0 0-1-15,0 0 0 16,0 0-1-16,0 0 0 0,0 0-1 15,0 0 0-15,0 0-2 16,0 0-1-16,0 0 0 16,7 10-2-16,-7-10-3 0,0 0-4 15,7 10-3-15,-7-10-5 16,5 9-2-16,-5-9-1 16,5 8 1-16,-5-8 2 15,0 0 1-15,7 10 6 16,-7-10 6-16,0 0 7 0,0 0 9 15,13 3 3-15,-13-3 5 16,6 0 2-16,-6 0 3 16,17-13 3-16,-8 5 0 0,1-6-1 15,8-1 2-15,-4-7-2 16,11-2 0-16,0-6-1 16,8-5-2-16,-1-3-1 15,13-6-2-15,-3-3-3 16,8 0-2-16,-3-5 0 0,3 2-2 15,2-2-2-15,-5 5 1 16,0 0-2-16,-2 3 1 16,-8 4 0-16,1 4-1 15,-8 4 0-15,-6 6-1 0,-1 3 1 16,-6 6-1-16,-5 3 0 16,-1 3 1-16,-11 11-1 15,10-12-2-15,-10 12 0 0,0 0 0 16,0 0 0-16,0 0 0 15,0 0 0-15,0 0 0 16,0 0 0-16,0 0 0 16,0 0 0-16,0 0 0 15,0 0-10-15,0 0-2 0,0 0-7 16,-7-6-11-16,7 6-40 16,-10-7-17-16</inkml:trace>
  <inkml:trace contextRef="#ctx0" brushRef="#br0" timeOffset="33303.7322">8947 14365 222 0,'0'0'8'0,"0"0"5"16,0 0 3-16,0 0 4 16,-12-10 1-16,12 10 2 15,0 0 0-15,-7-10 0 0,7 10-6 16,0 0-5-16,0 0-2 16,12 0-1-16,6 10-1 15,1 5-1-15,11 0 1 16,4 5 0-16,9 2 1 0,1 2-2 15,6 4 0-15,3 0-2 16,-4-3-1-16,1-2 0 16,-1 3-2-16,-6-6 1 15,-1-1-2-15,-7 1 0 16,0-2 0-16,-12-4 0 0,1-1 0 16,-7-3 0-16,-4-3 0 15,-13-7 2-15,15 10 0 16,-15-10 0-16,0 0 0 15,0 0 0-15,0 0-3 16,-8-7 0-16,8 7 0 0,-14-20 0 16,4 10 0-16,-3-3 0 15,0 3 0-15,6 1 0 16,-3 2 0-16,10 7 0 0,-13-13 0 16,13 13 0-16,0 0 0 15,-7 7-3-15,7 6 2 16,0 3 0-16,0 10-1 15,3 4 2-15,0 4 0 0,1 0 0 16,-1 7 0-16,1-7 0 16,1 4 0-16,-2-1 0 15,-2-5 1-15,3-6-1 0,-4 3 0 16,0-2 0-16,-4-5-3 16,-2-5-2-16,-1 3-7 15,-3-8-11-15,0-12-53 16,0 14-11-16</inkml:trace>
  <inkml:trace contextRef="#ctx0" brushRef="#br0" timeOffset="34374.4494">8127 15252 200 0,'0'0'5'16,"0"0"4"-16,0 0 4 0,0 0-1 16,0 0 2-16,0 0 0 15,7 3 0-15,-7-3 0 16,0 0-7-16,0 0-2 16,0 0-2-16,0 12-1 0,3-3-1 15,2 3 1-15,2 8 1 16,3 4 4-16,5-2 1 15,10 4 1-15,-2 0 0 16,7 4 0-16,7-8 1 0,0 4-2 16,0-6 0-16,7-2-3 15,-8 0-2-15,1-1-1 16,-7-2-1-16,0 0 0 16,-8-6-2-16,-2 6-1 0,-8-1-2 15,-7-5-1-15,0-2-3 16,-5 3 0-16,0-10-1 15,-15 7 0-15,0-7 2 16,-6-4 0-16,-3-6 2 16,-1-3 3-16,-1-2 3 0,-2-2 4 15,3 0 3-15,0 2 2 16,8 0 3-16,-1 5-2 16,9 2 0-16,9 8-1 0,0 0-2 15,0 0-1-15,14 6-2 16,9 6-2-16,9 3 0 15,5 5 0-15,5-3 1 0,7 4-1 16,0-2 0-16,3 0-1 16,-5-2-1-16,-4-2 0 15,-4 1 0-15,-7-4-1 16,-2 0 0-16,-7-4 1 16,-6-1 0-16,-4-2 1 15,-13-5-1-15,0 0 1 16,0 0 0-16,-8-5 0 0,-2-4 0 15,-6-2 0-15,2 1-2 16,2 1 1-16,-1-2-1 16,3-1-1-16,8 4-4 0,0-6-11 15,4 2-64-15,15-5-1 16</inkml:trace>
  <inkml:trace contextRef="#ctx0" brushRef="#br0" timeOffset="35140.2593">8761 15703 219 0,'0'0'8'0,"0"0"3"16,0 0 2-16,0 0 1 16,0 0 4-16,0 0 5 15,9 5 3-15,-1-8 1 16,7-9-3-16,10-5-5 0,2-8 1 15,13-10-1-15,7-4-4 16,5-11-4-16,8-4-1 16,5-8-2-16,2-5-2 15,0-2 0-15,-3-4-2 16,1 4 0-16,-5 5 0 16,-3-3-2-16,-8 8-2 0,-6 6 0 15,-6 14 0-15,-5 7 0 16,-12 5 0-16,-4 9 0 15,-9 6 0-15,-7 12 0 0,0 0 0 16,0 0 0-16,-10 14 0 16,-5 4 0-16,-5 7 0 15,-2-1 0-15,-3 8 0 0,-5-2-13 16,0 5-74-16,13 0-2 16</inkml:trace>
  <inkml:trace contextRef="#ctx0" brushRef="#br0" timeOffset="40688.7228">16612 12617 223 0,'0'0'6'0,"0"0"4"16,0 0 2-16,0 0 4 16,0 0 2-16,-11 6 2 15,11-6 1-15,0 0 1 16,-10 8-2-16,10-8-3 0,0 0-2 16,-7 8-3-16,7-8-1 15,0 0-2-15,-13 5 0 16,13-5-2-16,-10 2 0 15,10-2-1-15,-9 3-1 0,9-3 0 16,-17 0 0-16,17 0 0 16,-15 0-1-16,15 0 1 15,-16 0-1-15,7-3 0 0,-1-2 0 16,-1-2 0-16,2-1-2 16,-4 1 1-16,1-3-3 15,-3 0 0-15,4-5 0 16,-3 0 0-16,1-2 0 0,0-2 0 15,4-5 0-15,-3 0 0 16,0-3 0-16,4-2 0 16,-2-4 0-16,5-2 0 15,0-1 0-15,3-8 0 0,2 3 0 16,0-4 0-16,3-4 0 16,6 1 0-16,1-2 0 15,1 4 0-15,5-1 0 16,2-3 0-16,-1 3 0 15,2-2 0-15,4 7 0 0,2-8 0 16,0 1 0-16,5-1 0 16,2-2 0-16,6-3 0 15,0 1 0-15,8 2 0 0,1 0 0 16,5 3 0-16,1-1 0 16,-2 5 0-16,4 1 0 15,0 6 0-15,2 1 0 16,1 6 0-16,-3 2 0 15,1 5 0-15,1 4 0 16,1 3 0-16,1 8 0 0,-2 1 0 16,6 5 0-16,-11 3 0 15,5 3 0-15,-8 6 0 0,2 5 0 16,-4 0 0-16,-5 3 0 16,0 7 0-16,-7-3 0 15,0 6 0-15,0 2 0 0,-3 3 0 16,-2 1 0-1,-3 4 0-15,1 3 0 0,-6-3 0 16,-5 3 0-16,4-1 0 16,-9 1 0-16,-3-3 0 15,2-2 0-15,-6-1 0 0,-1-5 0 16,-4 4 0-16,3-5 0 16,-3-4 0-16,0-2 0 15,-3-1 0-15,-1-4 0 16,1-2 0-16,-2 0 0 15,0-5 0-15,2 2 0 16,-3-2 0-16,6-10 0 0,-6 15 0 16,6-15 0-16,-9 12 0 15,9-12 0-15,-11 12 0 0,11-12 0 16,-14 11 0-16,14-11 0 16,-13 7 0-16,13-7 0 15,-15 5 0-15,6-5 0 0,9 0-23 16,-18 8-61-16,8-8-7 15</inkml:trace>
  <inkml:trace contextRef="#ctx0" brushRef="#br0" timeOffset="41170.9502">17870 11664 401 0,'0'0'6'15,"0"0"5"-15,0 0 2 16,0 0-1-16,0 0 1 0,0 0 0 16,0 0 1-16,0 0 1 15,10 6-6-15,-1 6-5 16,-2 2-4-16,5 2 0 0,1 4 0 16,2 2 0-16,0 0 0 15,0 3 0-15,-5-5 0 16,2-1 0-16,-2 1 0 15,1-4 0-15,-4-2 0 0,-2-3 0 16,-5-11 0-16,7 12 0 16,-7-12 0-16,0 0 0 15,8 0 0-15,-8 0 0 0,14-20 0 16,-4 3 0-16,8-4 0 16,5-3 0-16,4-6 0 15,5 1 0-15,3-4 0 16,0 2 0-16,-3 5 0 15,0-4 0-15,-4 11 0 16,-6 1 0-16,-7 7 0 0,-2 0 0 16,-13 11 0-16,9-7 0 15,-9 7 0-15,0 0 0 16,0 0 0-16,0 0 0 16,-7 7 0-16,-5 5 0 0,-3-2 0 15,-15 8-92-15,7 1-1 16</inkml:trace>
  <inkml:trace contextRef="#ctx0" brushRef="#br0" timeOffset="42036.4709">16107 12730 299 0,'0'0'8'0,"0"0"4"0,0 0 5 15,-4-9 2-15,4 9 2 16,0 0 2-16,-1-13 0 16,1 13 0-16,0 0-6 0,7-8-4 15,6 8-3-15,6 0-2 16,6 8-2-16,7-2-1 0,6 1 0 16,4 0-3-16,7 3-2 15,-2-2 0-15,4 1 0 16,-2-4 0-16,-6 0 0 0,1-2 0 15,-6-1 0-15,-9 0 0 16,-2-2 0-16,-4 3 0 16,-6-3 0-16,-6 0 0 15,-11 0 0-15,10-3 0 16,-10 3 0-16,0-12 0 16,0 0 0-16,-5-1 0 0,-5-7 0 15,-1-4 0 1,-1-1 0-16,-1 0 0 0,-1-5 0 15,-2 3 0-15,5-3 0 16,-1 11 0-16,1-7 0 16,1 9 0-16,6 0 0 0,-4 5 0 15,2 2 0-15,6 10 0 16,-8-12 0-16,8 12 0 0,0 0 0 16,0 0 0-16,0 0 0 15,0 0 0-15,8 12 0 16,6-2 0-16,-6 4 0 0,9 1 0 15,-1 2 0-15,2 1 0 16,1 0 0-16,-1-3 0 16,2-1 0-16,-5-1 0 15,0-4 0-15,0-1 0 0,-5-1 0 16,2-1 0-16,-12-6 0 16,10 5-27-16,-10-5-60 15,0 0-4-15</inkml:trace>
  <inkml:trace contextRef="#ctx0" brushRef="#br0" timeOffset="48937.3635">5594 11078 233 0,'0'0'7'0,"0"0"4"0,0 0 3 15,-12-2 2-15,12 2 2 16,0 0 2-16,-8-12 2 16,8 12 2-16,-8-13-4 15,6 3-4-15,-3-1-2 0,3-4-3 16,-3 1 1-16,5-6-5 15,0 3 1-15,0-5-2 16,5-3 0-16,2-2-1 16,0-3 0-16,3 1 0 0,5-6-1 15,1-2 0-15,4-4-1 16,6 2 0-16,2-5 0 16,6-1-1-16,1 1-2 15,5-4 1-15,0 4-1 16,4 1 0-16,-1 1 0 0,-1 3 0 15,6-1 0-15,-6 8 0 16,-2 2 0-16,4 0 1 16,-2 3-1-16,3 3 1 0,0-1 0 15,2 0 1-15,5 0-1 16,4 0 1-16,5 1-1 16,3 1 1-16,9-2-2 15,-4 6 0-15,8-3 0 0,3 4 0 16,-1 4 0-1,3 1 0-15,3 2 0 0,-3 5 0 16,0-2 0-16,2 5 0 16,-1 3 0-16,-1 0 0 15,-3 5 0-15,-2 5 0 0,-1 0 0 16,5 6 0-16,-6 1 0 16,-1 3 0-16,4-1 0 15,-4 4 0-15,3 4 0 0,0-2 0 16,-5 4 0-16,0 3 0 15,0 1 0-15,-2 4 0 16,-3 0 0-16,-2 8 0 16,-4-1 0-16,-1 1 0 0,0 2 0 15,-5 3 0-15,-1-1 0 16,-4 3 0-16,0 2 0 16,-8-2 0-16,6 5 0 15,-9 0 0-15,1 5 0 16,-2-2 0-16,-4 2 0 15,1 0 0-15,-3 0 0 16,-4 2 0-16,4 0 0 0,-9 1 0 16,-2-1 0-16,2 1 0 15,-5 2 0-15,-2-3 0 0,-2 3 0 16,-3-1 0-16,-2-1 0 16,0-1 0-16,-4-1 0 15,0-1 0-15,-3-6 0 0,1 4 0 16,-3-1 0-16,0-4 0 15,0-3 0-15,-3 2 0 16,1-7 0-16,0 3 0 16,-4-4 0-16,2-3 0 15,-3-3 0-15,3 0 0 0,-1-3 0 16,1-3 0-16,-2-4 0 16,-1-3 0-16,3-7 0 15,0 0 0-15,2-6 0 16,-3-3 0-16,5-11 0 15,-2 12 0-15,2-12 0 0,0 0 0 16,0 0 0-16,0 0 0 16,0 0 0-16,0 0 0 15,0 0 0-15,0 0 0 0,0 0 0 16,-10-3 0-16,10 3 0 16,0 0 0-16,-13-5 0 0,13 5-2 15,-17-4-28-15,17 4-35 16,0 0-25-16,-15 0-3 15</inkml:trace>
  <inkml:trace contextRef="#ctx0" brushRef="#br0" timeOffset="49387.776">9312 12644 398 0,'0'0'6'0,"0"0"1"0,0 0 3 16,0-10 0-16,0 10 0 16,0 0 2-16,0-11 0 15,0 11 1-15,0 0-5 16,15 0-2-16,-7 11-1 0,3-1 0 16,8 4-1-16,-1 1 1 15,1 3-5-15,3 2 0 0,4-1 0 16,-7 4 0-16,3-4 0 15,1-2 0-15,-3 3 0 16,-8-4 0-16,3-2 0 16,-5-1 0-16,-10-13 0 0,15 12 0 15,-15-12 0-15,0 0 0 16,8-12 0-16,-8-8 0 16,2-8 0-16,0-6 0 15,4-6 0-15,-2-10 0 16,6 4 0-16,5-7 0 15,0 9 0-15,-2 2 0 0,-1 10 0 16,1 10 0-16,-3 4 0 16,-6 6 0-16,-4 12 0 15,0 0 0-15,0 0-23 16,0 0-67-16,-12 3-3 0</inkml:trace>
  <inkml:trace contextRef="#ctx0" brushRef="#br0" timeOffset="50302.8268">5658 10464 340 0,'0'0'6'0,"0"0"2"0,0 0 3 15,-9-10 1-15,9 10 1 16,-13 0-1-16,3 2 2 16,-1 10 1-16,-2 9-6 15,5 5-2-15,-5 14-2 0,3 4-1 16,-2 9 0-16,2 1-1 15,2 4-1-15,-1-4-1 16,4-1 0-16,2-10 0 16,-2-5 0-16,5-6 0 15,-3-8 0-15,3-4 0 0,0-10 2 16,0-10-1-16,0 0 1 16,0 0-2-16,8-10 0 15,-3-10 0-15,5-2 0 0,0-4 0 16,3-5-1-16,-1 1 0 15,1 3-1-15,-1 3 2 16,0 3 0-16,1 7-1 16,-1 4 0-16,1 10 1 0,-4 0-1 15,3 7 1-15,4 8-1 16,-2 0 1-16,4 2-1 16,-1 3 0-16,1-5-3 15,7 0-12-15,0 2-67 0,7-15-4 16</inkml:trace>
  <inkml:trace contextRef="#ctx0" brushRef="#br0" timeOffset="51488.39">10996 6611 252 0,'0'0'5'0,"0"0"4"0,0 0 3 16,0 13 2-16,2 4 4 16,5 6 2-16,11 4 0 0,-1 5 4 15,11 10-3-15,9-3-4 16,2 9-2-16,16-4-2 0,2 1-3 16,8 2-1-16,-1 0-2 15,9 0-2-15,-1-2 0 16,3-3 0-16,1 0-2 0,4-7 0 15,0 0 0-15,6-5 0 16,6-6 0-16,6-7 0 16,3-7-1-16,7-2 0 15,3-7 0-15,1-1 0 0,-3-1 0 16,6-9 0-16,-3-3-2 16,-6-2 0-16,4-2 0 15,-11-5 0-15,1-4 0 16,0-1 0-16,-7-2 0 0,0-4 0 15,-5-3 0 1,-4-3 0-16,-3-7 0 0,-6 0 0 16,2-4 0-16,-5-2 0 15,-5-3 0-15,-5 1 0 16,-8-1 0-16,-4 1 0 0,-2-3 0 16,-13-3 0-16,-1 3 0 15,-10 0 0-15,-2 0 0 16,-8 0 0-16,2 1 0 0,-9 3 0 15,-2 2 0-15,-1 1 0 16,-4 5 0-16,0 1 0 16,-8 1 0-16,2 2 0 15,-5-2 0-15,2 4 0 0,-6-3 0 16,0 4 0-16,0-1 0 16,-5 1 0-16,2 4 0 15,-1-1 0-15,-1 3 0 16,1 2 0-16,-2 3 0 15,1 0 0-15,1 1 0 0,-1 2 0 16,-1 0 0-16,2 1 0 16,-1 2 0-16,0 0 0 15,-2 4 0-15,2 2 0 16,-3 0 0-16,1 3 0 0,0 5 0 16,-1-4 0-16,0 6 0 15,5 0 0-15,0 0 0 16,0 3 0-16,6-4 0 0,2 6 0 15,0-1 0-15,10 1 0 16,-15 0-9-16,15 0-15 16,0 0-16-16,-20 9-51 15,15 1 1-15</inkml:trace>
  <inkml:trace contextRef="#ctx0" brushRef="#br0" timeOffset="52434.649">11035 6949 236 0,'0'0'9'15,"0"0"3"-15,0 0 4 0,0 0 3 16,-5-8 3-16,5 8 2 16,-13-14 3-16,6 1 0 15,-2-2-6-15,-4-6-5 16,3-3-2-16,-2-3-3 0,-1-8-2 15,1-3-1 1,2-3-1-16,-3-4-1 16,6-4-1-16,-1-4 1 0,6 0-1 15,2-7 1-15,0 3-1 16,5-3-5-16,7 2 0 0,9 0 0 16,1 4 0-16,2 4 0 15,1 4 0-15,3 5 0 16,-1 7 0-16,1 5 0 15,-1 0 0-15,-4 9 0 0,1 6 0 16,-4-1 0-16,0 5 0 16,-3 3 0-16,-2 2 0 15,-5 0 0-15,0 3 0 0,-10 2 0 16,10 0 0-16,-10 0 0 16,0 7 0-16,0-7 0 15,-15 12 0-15,5-2 0 16,-3 0 0-16,-1 2 0 15,2-5 0-15,-6 1 0 0,5-1 0 16,-2 1 0-16,0-1 0 16,5-1 0-16,0-4 0 15,4 1-4-15,6-3-4 16,-16 8-1-16,16-8-3 0,-9 7-1 16,9-7-5-16,-9 9-4 15,8 4-7-15,-2-1-14 16,3-12-21-16,-5 17-16 0</inkml:trace>
  <inkml:trace contextRef="#ctx0" brushRef="#br0" timeOffset="53022.4113">11045 6062 266 0,'0'0'8'0,"0"0"5"15,0-15 5-15,0 4 3 16,0 1 1-16,0 1 3 16,-2-1 1-16,-1-2 0 0,3 12-7 15,-5-13-5-15,5 13-4 16,-18 5-2-16,6 8-4 16,-5 1-1-16,0 6-1 0,-8 8-1 15,-3-1-1-15,-2 2 1 16,-2 1-1-16,-2 0 0 15,4-3 1-15,0 0 0 0,0-7-1 16,5 0 1-16,2-5 0 16,6-5 0-16,2-3 0 15,3-7 0-15,12 0 0 16,-8-7 0-16,8-8-1 16,3-1 1-16,7-5 0 0,5-2 0 15,5-4 0-15,7-2 0 16,5-1 1-16,3 0 1 15,4-2-1-15,4 5 1 16,2-6-3-16,2 6 0 0,-4 0 0 16,1 4 0-16,-7 6 0 15,-4 0 0-15,-6 7 0 16,-5 0 0-16,-7 5 0 16,-2 3 0-16,-13 2 0 0,7-2 0 15,-7 2 0-15,0 0 0 16,-5 2 0-16,5-2 0 15,-15 15 0-15,8-1 0 0,-1 4 0 16,4 6 0-16,1 7 0 16,3-2 0-16,7 5 0 15,8 2 0-15,8 0 0 16,4-8 0-16,13 2-6 0,12-8-80 16,5-15-2-16</inkml:trace>
  <inkml:trace contextRef="#ctx0" brushRef="#br0" timeOffset="54064.518">13767 5363 323 0,'0'0'8'16,"0"0"3"-16,0 0 3 15,12-7 5-15,-12 7 1 16,9-7 0-16,-9 7 3 0,6-11-2 16,-6 11-5-16,0 0-5 15,0 0-3-15,0 0-2 16,3 15-3-16,-3 2 2 15,0 5-2-15,0 7-3 16,0 3 0-16,0-3 0 16,3 5 0-16,-1-4 0 0,0 2 0 15,3-7 0-15,1-5 0 16,1-2 0-16,-2-4 0 16,0-1 0-16,-5-13 0 15,7 7 0-15,-7-7 0 0,6-9 0 16,-6-8 0-16,0-4 0 15,-4-7 0-15,-3-3 0 16,2-10 0-16,-4 5 0 0,-2 1 0 16,2 1 0-16,-1-1 0 15,-1 10 0-15,4 3 0 16,2 7 0-16,2 7 0 0,3 8 0 16,0 0 0-16,15 5 0 15,0 6 0-15,8 5 0 16,1 2 0-16,4 2 0 15,2-1 0-15,-3 1 0 16,2 0 0-16,-5-5 0 16,1-3 0-16,-11-2 0 15,-1-2 0-15,-6-1 0 0,-7-7 0 16,0 0 0-16,0 0 0 16,0-5 0-16,-7-7 0 15,-9-8 0-15,-2-4 0 0,-4-5 0 16,1-2 0-16,0-4 0 15,0 0 0-15,5 1 0 16,4 6 0-16,3 4 0 0,3 6 0 16,6 9 0-16,0 9 0 15,18 0 0-15,0 4 0 16,3 10 0-16,8 2 0 16,4 4 0-16,10 0 0 0,-6-1 0 15,5 4 0-15,-1-14 0 16,3-6-60-16,1 3-32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42:27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4572 6156 284 0,'15'-11'1'16,"20"-13"-1"-16,27-11-6 0,12-17-4 16,43-9-2-16,23-24 0 15,83-17 1-15,-2-23 1 16,25-9-1-16,13-15 2 15,59-10-14-15,-2-2-29 0,-3-13-3 16</inkml:trace>
  <inkml:trace contextRef="#ctx0" brushRef="#br0" timeOffset="1055.515">8678 15587 96 0,'0'0'0'0,"0"0"0"16,0 0 0-16,0 0 1 16,6 0 0-16,-6 0 2 15,12 7 0-15,-12-7-3 0,18 10-35 16,1 0-8-16</inkml:trace>
  <inkml:trace contextRef="#ctx0" brushRef="#br0" timeOffset="3114.147">9648 15936 225 0,'0'0'9'0,"0"0"6"15,0 0 2-15,0 0 3 16,0 0 1-16,0 0 1 15,0 0 1-15,0 0 2 16,0 0-6-16,0 0-5 16,-7 7-4-16,7-7-1 0,-8 18 0 15,3-9-3-15,-3 7 1 16,4-4-1-16,-6 5-1 16,0-5 0-16,0 1-1 15,-2-4 0-15,-5 1 0 0,4-2 0 16,-4-2-2-16,2-4 1 15,-3 0-1-15,-1 1 0 0,1-3 0 16,-2 0 0-16,3 0 0 16,-1-5 0-16,1 0 0 15,2-3-2-15,0-1 1 16,2-4 0-16,1 0 0 16,5-2-1-16,-4 1 0 15,6-6 0-15,3 3 0 16,-3-3 0-16,5-2 1 0,0-1-1 15,0-1 1-15,7-1-1 16,2-7 1-16,5-1-1 16,1-1 1-16,7-3-1 0,-2-1 2 15,2-1-2-15,8-1 0 16,-3 0 0-16,3 2 0 16,-2 2 0-16,-1 1 0 0,3 1 0 15,2 2 0-15,3-3 0 16,-5 5 0-16,2-2 0 15,0 5 0-15,5 0 0 16,-1-3 0-16,-2 4 0 16,1 5 0-16,-3 2 0 0,1 0 0 15,-6 10 0-15,3-4 0 16,-6 5 0-16,0 5 0 16,0 2 0-16,-4 1 0 15,0 1 0-15,1 7 0 16,0-1 0-16,-1 4 0 15,-3 1 0-15,1 3 0 0,0 0 0 16,-4 2 0-16,2-2 0 16,-4 5 0-16,0-2 0 0,-2 4 0 15,-2 3 0-15,-1-3 0 16,-2 5 0-16,-2 0 0 16,2-2 0-16,-3 2 0 0,-2 0 0 15,-2-3 0-15,-4 2 0 16,-1-4 0-16,0-2 0 15,-3 1 0-15,-1-4 0 16,-2 0 0-16,7-5 0 16,-5-3 0-16,4 2 0 15,0-3 0-15,7-8 0 0,-13 12 0 16,13-12 0-16,0 0 0 16,-10 9 0-16,10-9 0 15,0 0 0-15,0 0-6 16,0 0-5-16,0 0-14 0,-2-8-50 15,2 8-12-15</inkml:trace>
  <inkml:trace contextRef="#ctx0" brushRef="#br0" timeOffset="3613.4813">10098 15537 388 0,'0'0'6'15,"0"0"3"-15,0 0 1 0,2-10 1 16,-2 10-1-16,0 0 1 16,0 0 0-16,10-3 0 15,-10 3-5-15,13 13-4 16,-6 0 0-16,2 4-1 15,0-2 0-15,1 4 0 16,-1 0-1-16,0-1 1 0,-2 0 0 16,-5-1-1-16,3-4 0 15,-3-4 0-15,-2-9 1 0,5 13 1 16,-5-13 0-16,0 0 1 16,11-3 0-16,-11 3 0 15,14-17 2-15,-1 2-1 0,2-2 0 16,6-2-2-16,3-7-2 15,0 3 0-15,1 2 0 16,0-4 0-16,0 5 0 16,-2 5 0-16,-6 0 0 15,-2 6 0-15,-8 3 0 16,-7 6 0-16,12-4 0 0,-12 4 0 16,0 0 0-16,0 0 0 15,3 4 0-15,-3-4 0 16,-3 15 0-16,-4-7-29 15,2 7-58-15,-7 0-4 16</inkml:trace>
  <inkml:trace contextRef="#ctx0" brushRef="#br0" timeOffset="4300.0762">9494 15896 319 0,'0'0'7'15,"0"0"2"-15,0 0 3 16,0 0 2-16,0 0 2 15,-5-10 0-15,5 10 1 0,0 0-1 16,0 0-4-16,0 0-3 16,12-9-3-16,-1 9 0 15,1 0-2-15,2-3 1 16,5 3-1-16,5 0 0 0,1-2 0 16,0 2-1-1,2-3-1-15,-2 3 0 0,-3 0-1 16,-2 0 0-16,-3 0 0 15,-1 3-1-15,-4-1 0 16,-12-2 1-16,13 3 0 16,-13-3 0-16,0 0 0 0,2 9 1 15,-2-9 1-15,-11 18-1 16,2-6 0-16,-1 3 0 16,-5 8 1-16,-2-1 0 0,2 4-3 15,0 1 0-15,2-3 0 16,3 0 0-16,3-4 0 15,0-1 0-15,4-6 0 0,3-3 0 16,0-10 0-16,0 14 0 16,0-14-8-16,3 10-6 15,-3-10-36-15,0 0-37 16,14 3-1-16</inkml:trace>
  <inkml:trace contextRef="#ctx0" brushRef="#br0" timeOffset="6468.0121">9723 13821 136 0,'0'0'5'0,"0"0"0"16,0 0 3-16,0 0 3 15,0 9 5-15,-5 3 4 16,-3 11 3-16,1-1 4 16,-3 13-3-16,-3 0 1 15,1 9-4-15,-3 5-4 16,0-1-3-16,-3-1-4 0,4-3-2 16,-1-2-3-16,2-4-3 15,2-3-1-15,0-9 0 16,3-6 0-16,4-3-1 0,-2-4 1 15,6-13-1-15,-4 15 0 16,4-15-1-16,0 0-1 16,0-7 0-16,0-6-2 0,4-4 0 15,2-6-2-15,1-4 1 16,3-2 0-16,5-7 2 16,-4 0 0-16,0 6 1 15,2-2 2-15,-6 7 2 16,3 1 2-16,-2 8 1 0,-6 1-1 15,-2 15 0-15,0 0 2 16,0 0-2-16,-7 20-1 16,-6 3 0-16,3 6-2 15,-2 6 0-15,-3 0 1 0,-2 4-1 16,4 2 0-16,0-10-2 16,-1-4-4-16,6-2-8 15,0-4-15-15,-1-7-43 0,6-2-4 16</inkml:trace>
  <inkml:trace contextRef="#ctx0" brushRef="#br0" timeOffset="8015.2706">9261 13868 233 0,'0'0'7'0,"0"0"3"0,0 0 0 15,0 0 4-15,-11 0 1 16,11 0 0-16,-13 7 3 16,7 5 0-16,-5 3-5 0,4 2-1 15,0 3-1-15,-1 5-1 16,3 0 0-16,0 0-1 0,3 4-2 16,2 1-2-16,0-3 0 15,2 0 0-15,3 0-1 16,6-1 0-16,-2-2-1 15,6 1 1-15,5-5 0 0,-2 0 0 16,2 0 0-16,4-1 0 16,3-4-1-16,3 2 0 15,0-2 1-15,2 0-2 16,3-2 1-16,2-1 0 16,3-2-1-16,0 0 0 0,2-5 0 15,3 0 1-15,-5-3-1 16,1 1 0-16,5-3 0 15,-3 0 0-15,-2 0 0 16,1-3 0-16,-4 1-1 16,4-8 0-16,-5 3 1 0,3-1-1 15,-5-4 0-15,0-3 0 16,0 0 0-16,-3-3 1 0,-2 1-1 16,-4 2 2-16,0-4-3 15,-4 0 0-15,-2 3 0 16,-2-4 0-16,-6 2 0 15,-2 2 0-15,-2-4 0 16,-4 3 0-16,-1-7 0 0,-3 7 0 16,0 0 0-16,-3 3 0 15,1-4 0-15,-7 6 0 16,5-1 0-16,-3-2 0 0,2 5 0 16,2-2 0-1,-3 5 0-15,0-3 0 0,6 10 0 16,-7-15 0-16,7 15 0 15,-5-12 0-15,5 12 0 16,-7-12 0-16,7 12 0 16,0 0 0-16,-5-14 0 0,5 14 0 15,0 0 0-15,0 0 0 16,0 0 0-16,0 0 0 0,0 0 0 16,0 0 0-16,0 0 0 15,0 0 0-15,0 0 0 16,0 0 0-16,0 0 0 15,0 0 0-15,0 0 0 16,-11-7-6-16,11 7-5 0,0 0-2 16,0 0-4-16,0 0-1 15,-2-8 1-15,2 8 1 16,-3-9 2-16,3 9 2 16,-2-13 3-16,2 13 6 0,-6-17 6 15,6 17 4-15,-4-16 3 16,4 16 1-16,-7-17 1 15,7 17 1-15,-1-7-1 16,1 7-3-16,0 0 0 0,-12 0-3 16,6 10-1-16,0 1-2 15,-2 4 0-15,-2 4-1 16,1 1-1-16,-4-1 1 0,3 4-1 16,0-3 0-16,0-3 0 15,3-2 0-15,2-3-1 16,0-2 1-16,5-10-1 15,-5 12 2-15,5-12-1 0,0 0 1 16,0 0-1-16,0-9 0 16,3-6 0-16,1-3 0 15,6-3 0-15,0-5-1 16,3-1 0-16,-1 2 0 16,3-1 1-16,-1-3-1 0,-1 8 1 15,-1 1 0-15,-1 5 1 16,0 3-1-16,-5 2 0 15,-6 10 0-15,10-10-1 16,-10 10 1-16,10 0 0 0,-10 0-1 16,7 17 1-16,-2-2 1 15,0 5-2-15,1-1 0 16,3 7 0-16,-4-5 0 0,5 4 0 16,-4-3 0-16,3-2 0 15,-4-2 0-15,2-5 0 16,3-4 0-16,-10-9 0 15,15 8 0-15,-5-8-8 16,-10 0-15-16,18-8-62 0,-11 6-3 16</inkml:trace>
  <inkml:trace contextRef="#ctx0" brushRef="#br0" timeOffset="8778.3622">9032 13964 305 0,'0'0'6'0,"0"0"2"0,0 0 5 16,0 0 3-16,12-13 1 15,-4 6 4-15,6-3-1 16,6-5 1-16,3 0-4 0,4-6-3 15,2 3-4-15,1-7-1 16,0 6-3-16,0-4 0 16,-5 5-2-16,-5 4 0 15,-4 2 0-15,-2 1 0 0,-14 11-1 16,10-10 0-16,-10 10-3 16,0 0 0-16,-13 10 0 15,2 6 0-15,0 1 0 0,-3 3 0 16,-2 6 0-16,2 3 0 15,-2 0 0-15,8 0 0 16,2-7 0-16,6 5-18 16,0 2-67-16,12-12-2 15</inkml:trace>
  <inkml:trace contextRef="#ctx0" brushRef="#br0" timeOffset="9843.1374">8691 15386 242 0,'0'0'9'15,"0"0"5"-15,0 0 3 16,0-7 2-16,0 7 1 15,0 0-1-15,-7 0 2 0,-1 4 2 16,-4 11-10-16,-8 7-4 16,-5 2-4-16,-5 5-1 15,-6 5-2-15,-3 1 0 16,-8 7-1-16,0-1-1 0,-5-3-1 16,-4 2 1-16,-4 2 0 15,-1 0-1-15,1 0 0 16,-4 3 0-16,2 0 0 0,0-3 0 15,2-3-1-15,5 1 0 16,6-5 0-16,0-6 1 16,6 0-1-16,11-9 0 15,2-2-1-15,5-5 1 16,7-3-3-16,4 0-2 0,1-6-5 16,13-4-6-16,-10 8-13 15,10-8-43-15,0 0-6 16</inkml:trace>
  <inkml:trace contextRef="#ctx0" brushRef="#br0" timeOffset="10544.7173">7463 15936 283 0,'0'0'5'15,"0"0"4"-15,-5-5 2 0,5 5 4 16,-5-12 0-16,5 4 1 16,0-4 2-16,2-3 0 0,8 0-4 15,3-2-3-15,2-4-1 16,7 2-3-16,3-3 0 15,7 0 0-15,6-1-1 16,7 1 0-16,0 2-1 0,6 3-1 16,2 7 0-16,1 3-1 15,-4 4 0-15,0 6-2 16,2 4 1-16,-7 8-1 16,-3 6 0-16,3 5 0 0,-6 4 0 15,-1 2-1-15,-5 5 1 16,0 3 1-16,-3 3-1 15,-7 0 1-15,0 2 0 16,-9 0 0-16,-3-1-1 16,-7-2 1-16,-4 0-1 15,-7-3 0-15,-6-2-1 0,-6 1 0 16,-6-6 1-16,0 0-1 16,-5-1 1-16,3-7-1 0,-1 0 0 15,-2-3 0-15,5-4 0 16,1-2 0-16,4-3 0 15,2-2-1-15,4 0-1 16,0-3-1-16,5-1-1 0,9-6-4 16,-12 1-5-16,12-1-18 15,0 0-55-15,0 0 0 16</inkml:trace>
  <inkml:trace contextRef="#ctx0" brushRef="#br0" timeOffset="10946.0452">8069 16406 411 0,'0'0'4'16,"0"0"1"-16,0 0 1 15,0 0 0-15,0 0 1 0,0 0 1 16,0 0-1-16,0 10 1 15,-2 0-3-15,-5 2-1 16,-3 3-2-16,-3 1 0 16,1 4 0-16,-3-3-1 0,-3-3 0 15,3 2 0-15,0-4-1 16,4-3 0-16,5 0 0 16,6-9 0-16,-10 7 0 15,10-7 0-15,10 0 1 16,6 0-1-16,4-3 1 0,9-1 0 15,-2-2 0-15,7-2 0 16,-3 4 0-16,4 1-1 16,-6 0 0-16,-4 1 0 15,-5 2-1-15,-2 0-1 0,-6 2-4 16,-12-2-4-16,11 7-12 16,-11 4-40-16,0-11-22 15</inkml:trace>
  <inkml:trace contextRef="#ctx0" brushRef="#br0" timeOffset="11480.433">7274 15758 314 0,'0'0'7'0,"0"0"3"16,0 0 0-16,-10-5 1 15,10 5 2-15,0 0 0 16,-2 9 3-16,2 6-1 0,0 5-5 16,5 4-3-16,4 5 0 15,4 2 0-15,4 1-1 16,3 0-1-16,3-4-1 15,-1-3-1-15,-2-3 0 16,3-7-1-16,-4-3 0 0,-1-4 1 16,-4-5-1-16,1-3-1 15,-2-9 0-15,2-3 1 16,-3-5-1-16,3-3 0 0,5-2 0 16,5-2-1-16,-3 1 0 15,6 0-3-15,6 6-12 16,-1 3-66-16,6-1-2 0</inkml:trace>
  <inkml:trace contextRef="#ctx0" brushRef="#br0" timeOffset="20465.5605">8370 15332 195 0,'0'0'8'0,"0"0"5"0,-9-7 5 16,9 7 4-16,-10-3 1 15,10 3-1-15,-11-6 1 0,11 6 0 16,-4 9-2-16,4-9-5 15,4 19-3-15,12-4-2 16,3 5 0-16,11 1 0 16,4 9-1-16,12-2-1 0,3 4-1 15,6-2-2-15,2 0-2 16,5 2-1-16,0-6-1 16,0 3 1-16,4-3-1 15,-4 2-1-15,0-4 1 0,-9 2-1 16,3-6 0-16,-9-1-1 15,-7 1 0-15,-5-5 0 16,-6-1 0-16,-6-1 1 16,-7-3-1-16,-7-3 0 15,-4 3 0-15,-5-10 1 0,5 12 0 16,-5-12 0-16,0 10 0 16,0-10 0-16,0 0-1 15,-13 5 1-15,13-5-1 16,-12 0-1-16,12 0 0 0,-15 0 0 15,15 0-1-15,-14-2 1 16,14 2-1-16,-16-3-1 16,16 3 1-16,-9-5-1 0,9 5 0 15,0 0-1-15,-8-12 1 16,8 12 0-16,2-12 1 16,4 2 0-16,0-5 0 0,9-6 2 15,0-3 0-15,4-6 0 16,7-7 1-16,11-5 1 15,-1-7-1-15,6-8 0 16,2-4 0-16,3 6 0 16,6-6 0-16,-4 7 0 15,-6 4 0-15,-1 4 0 0,-10 8-1 16,-1 6 2-16,-4 10-1 16,-10 2 1-16,-5 8-1 15,-2 2 0-15,-10 10-1 0,11-10 0 16,-11 10 0-16,0 0 0 15,0 0 0-15,0 0-2 16,-3 6 0-16,3-6-1 16,-10 6-2-16,10-6 0 0,-15 8-3 15,15-8-1-15,-13 3-5 16,13-3 0-16,-12-8 0 16,5-7 1-16,1 0 0 15,-5-10 2-15,8-1 2 0,-9-5 4 16,-1-2 2-16,1 2 2 15,-6-4 2-15,1 3 1 16,-8-5 0-16,2 5 0 16,-2-1 1-16,-5 6 0 15,-3 0 0-15,-1 2 1 0,2 0 1 16,0 5 1-16,2 8-1 16,0-3 1-16,5 8-1 15,8 0-1-15,7 4-1 0,0 3 0 16,10 0-1-16,0 5 1 15,3 5 0-15,12 7 1 16,4 2 0-16,11 7 0 16,5 4 1-16,4-1 0 0,6 3-1 15,3-2-1-15,1-3 0 16,-6-2-3-16,-1 0 0 16,-5-4-5-16,-7-5-1 15,-5-3-5-15,-10-3-7 0,-5-1-18 16,-10-9-7-16,0 0-2 15,-7 3 2-15,-11-11-1 16,-5-3 4-16,-7-5 7 16,2-4 14-16,-8 3 31 15,4 2 12-15,2 0 3 16,-2 5-1-16,10 8 0 0,2 2-2 16,2 0-4-16,8 5-12 15,10-5-32-15,0 17-36 16,0-5-4-16</inkml:trace>
  <inkml:trace contextRef="#ctx0" brushRef="#br0" timeOffset="20594.4406">9420 14994 307 0,'0'0'-4'15,"-8"14"-41"-15,5 5-20 16</inkml:trace>
  <inkml:trace contextRef="#ctx0" brushRef="#br0" timeOffset="23812.4155">8917 14474 284 0,'0'0'5'0,"0"0"2"0,-7 0 1 16,0 0 3-16,-6 8 2 16,-2 5 0-16,-5 4 0 15,-3 5 3-15,-1 5-6 16,-3 5 0-16,-3 8-3 15,0 4-2-15,-7 4-2 16,4 1 0-16,-7 3-2 0,3 0 1 16,-5 3-1-16,-3-1 0 15,2-1-1-15,-1-5 1 16,5 2-1-16,-1-8 0 16,8-2 0-16,-1-3 0 0,9-7 0 15,3-5 1-15,2-3-1 16,8-2 0-16,2-8 1 15,1 2-1-15,3-3 0 0,0-4 1 16,5-7-1-16,-5 13-1 16,5-13 1-16,0 0-1 15,0 0 0-15,-2 12 0 16,2-12-1-16,0 0 1 0,5 6 0 16,-5-6 0-16,12 12 1 15,-2-5 0-15,5 3 1 16,7 2 1-16,3 1 0 15,8-1 0-15,4 5 0 16,8 1 1-16,-1-1-1 16,9 3 0-16,-2 0-1 0,2-6 0 15,-1 5 0-15,-2-2-1 16,-5-3 1-16,-6 1-1 16,1-3 1-16,-5-2-1 0,-10 0 1 15,-8-3-2-15,-2 0 2 16,-3-2-1-16,-12-5 1 15,12 12-1-15,-12-12 1 0,4 9 1 16,-4-9-1-16,0 0 2 16,0 12-3-16,0-12 2 15,0 0-4-15,0 0-5 16,0 0-41-16,0 0-31 16,0 0-3-16</inkml:trace>
  <inkml:trace contextRef="#ctx0" brushRef="#br0" timeOffset="25329.9606">4282 16228 310 0,'0'0'5'15,"0"0"3"-15,0 0 1 0,0 0 2 16,-11 0 0-16,11 0 3 15,0 0 2-15,6 0 1 16,13 0-3-16,12-5-2 16,15-5-1-16,17-7 0 0,13 0 0 15,16-5-2-15,15-6-1 16,9-4-2-16,4 2-1 16,4 3-1-16,-5-3 0 15,-2 6-1-15,-12 1-1 16,-8 5-1-16,-17 4 0 0,-13 2 0 15,-18 4 0-15,-11 3 0 16,-10 0 0-16,-14 5 1 16,-14 0 0-16,0 0-2 15,0 0 0-15,-12 0 0 16,-8 0 0-16,-5 0 0 0,-12 7 0 16,-12-2 0-16,-2 5 0 15,-11 3 0-15,-3 2 0 16,-9 0-2-16,0 5 0 0,-6-1 0 15,-3 1-1-15,1-2 1 16,-2 1 1-16,0 1-1 16,-1 0 1-16,6-3-1 15,1-3 2-15,11 0-1 16,3 1 1-16,11-3-1 0,8-2 1 16,13-3-1-16,5 0 1 15,14-1-1-15,13-6 1 16,0 0 1-16,23 0 0 0,21-3 0 15,14-10 0-15,19-1 1 16,15-3 1-16,17-7-1 16,13-3 0-16,8-2 0 15,-4 1-1-15,1 4 0 16,-12-3 0-16,-12 7 0 0,-13 3-1 16,-24 1 0-16,-10 7 0 15,-17 6 0-15,-16-2 2 16,-8 5-2-16,-15 0 0 0,0 0 0 15,-10 8 0-15,-7-1 0 16,-13 1 0-16,-5 2 0 16,-10-1 0-16,-4 9 0 15,-8-4 0-15,-3 1 0 0,0 0 0 16,5-4 0-16,5 4-11 16,4-8-19-16,-2 3-56 15,23-8-3-15</inkml:trace>
  <inkml:trace contextRef="#ctx0" brushRef="#br0" timeOffset="28692.603">9206 15210 219 0,'0'0'5'0,"0"0"7"16,0 0 4-16,-11 0 2 0,11 0 1 15,0 0 2-15,0 0 2 16,0-8 1-16,18-2-4 16,14-7-4-16,16-7-3 15,21-11-2-15,23-7-1 0,22-7-2 16,21-6 0-16,14 1-2 16,10-1-1-16,-3 3 0 15,4 7-2-15,-19 6-1 16,-13 5 0-16,-19 8 0 0,-20 6-1 15,-21 5-1-15,-14 5 1 16,-19 6 0-16,-13 1 0 16,-12 1 0-16,-10 2-1 15,0 0 0-15,-12 2-1 16,-1 3-5-16,-6-5-14 0,6 0-51 16,-2 2-11-16</inkml:trace>
  <inkml:trace contextRef="#ctx0" brushRef="#br0" timeOffset="29586.3947">11353 14477 392 0,'0'0'6'16,"0"0"3"-16,0-8 2 15,0 8 1-15,-2-12 0 0,2 2 1 16,0 2 0-16,2-6-1 16,10 1-5-16,1 1-4 15,10 0-1-15,1-1-1 16,9 3-1-16,-3 4 0 0,2 5 0 16,-4 1 0-16,-3 4-1 15,-9 9 1-15,-3 3 0 16,-9 1-1-16,-4 2 1 15,-4 1 0-15,-6 2 0 0,-2-4 0 16,0 2 0-16,-4-3-1 16,9-2 0-16,-3 0 1 15,7-3 0-15,3 0-1 16,8-3 1-16,7 3 0 16,5-3 0-16,3-1 0 15,3-1 0-15,-1 0 1 0,2 1-1 16,-4-1-1-16,-3 0 1 15,-5 3 0-15,-15-10 0 16,9 15 0-16,-11-5 0 0,-13 0 0 16,-7 1 0-16,-6-2 0 15,-9 1-2-15,-2-3-1 16,-6 1-1-16,5-3-5 16,8-1-17-16,4-4-31 0,8 0-26 15,20 0-2-15</inkml:trace>
  <inkml:trace contextRef="#ctx0" brushRef="#br0" timeOffset="30005.9092">12032 14432 407 0,'0'0'3'0,"-7"-2"1"16,-6 2 1-16,-4 0 1 15,-8 2 1-15,-2 8 1 0,-9-1 0 16,2 9 0-16,-4 2-2 15,9 3-1-15,5 1-2 16,6 1-1-16,10-3 0 16,8-1-1-16,10-7 0 0,8-4 1 15,9-5 0-15,3-5 0 16,0-8 0-16,5-6 0 16,-4-14-1-16,-3-7 0 15,-8-6 0-15,-3-9-1 0,-12-7 0 16,-2-5 1-16,-6 3 0 15,-11-4 1-15,-4 13 1 16,0 4 0-16,1 11 0 16,-3 15 0-16,3 14 0 0,1 12-2 15,6 20 1 1,4 8-2-16,6 13 0 0,0 5 0 16,12 11 0-16,1-3-2 15,16 3-2-15,1-9-2 16,10-2-7-16,-3-14-8 0,8-6-13 15,-5-7-26-15,-3-16-25 16,5-4-6-16</inkml:trace>
  <inkml:trace contextRef="#ctx0" brushRef="#br0" timeOffset="30474.2471">12311 14437 365 0,'0'0'5'16,"0"0"3"-16,-15-3 1 16,5 3 0-16,0 0 0 15,-3 3 1-15,-4 2 0 16,4 4 0-16,1 4-5 0,7 5-2 15,3-3 0-15,2 0-1 16,9-3 0-16,9 0 0 16,4-5 0-16,5-7-1 15,3 0 1-15,2-4 0 16,-2-11-1-16,-2 3 1 0,-6-11-1 16,-5 0 0-16,-4 1 1 15,-13 5-1-15,-5 0 0 16,-13 4 0-16,-3 4 0 0,-2 4-2 15,-3 5-1-15,2 2-3 16,2 6-4-16,7 2-3 16,8-3-7-16,7-7-10 15,5 7-8-15,15-7-8 0,6-2-6 16,7-13 1-16,0-2 5 16,4-11 17-16,-5-1 22 15,-2-8 30-15,-5-1 13 16,-6 1 13-16,-6 6 7 0,-5 0-2 15,-4 6-2-15,-4 8-14 16,0 17-13-16,0 0-15 16,-12 10-5-16,8 15-4 15,0 5-2-15,4 7 0 16,0 5 0-16,4 8-1 0,3-7-3 16,5 3-3-16,-3-9-6 15,9-3-15-15,-6-1-32 16,0-14-23-16,-1-6-6 15</inkml:trace>
  <inkml:trace contextRef="#ctx0" brushRef="#br0" timeOffset="30596.0333">12598 14444 369 0,'0'0'5'15,"0"0"0"-15,0 0 3 16,9-2-1-16,0-1 0 0,3 1 0 16,9-1 0-16,4-1-3 15,7 4-17-15,5 7-57 16,-5-7-6-16</inkml:trace>
  <inkml:trace contextRef="#ctx0" brushRef="#br0" timeOffset="30910.4023">11651 15071 413 0,'0'0'4'15,"-16"5"0"-15,16-5 2 16,-13 3 1-16,13-3 1 0,10 0 2 16,20-8 0-16,14-4 0 15,26-3-2-15,25-4-1 16,16-4-1-16,24 0-1 0,4 3-2 16,4 1 0-16,0 2-1 15,-11 2-1-15,-13 5 0 16,-20 2-1-16,-21 5 1 15,-29 3 1-15,-19 0-2 16,-30 0 0-16,-8 13 0 16,-22 0-2-16,-11-3-15 15,-12 3-66-15,14-2-4 0</inkml:trace>
  <inkml:trace contextRef="#ctx0" brushRef="#br0" timeOffset="34354.2718">10953 16506 341 0,'0'0'5'0,"0"-11"3"15,0 11 4-15,2-14 3 16,-2 14 2-16,0-16-2 16,0 16 0-16,0 0 2 15,-12 6-5-15,-3 18-4 0,-4 14 0 16,-4 9-2-16,-2 10-1 15,3 5 2-15,2 4-1 16,2-1 0-16,14 3-1 0,4-12-2 16,7-6-3-16,11-6 0 15,7-10 0-15,1-4 0 16,4-7 0-16,3-9 0 16,4-9 0-16,-5-2 0 15,3-8 0-15,-7-7 0 16,-3-8 0-16,-5-2 0 15,-9-11 0-15,-5 1 0 0,-9-2 0 16,-10-1 0-16,-7 5 0 16,-9 3 0-16,-3 4 0 0,-8 8 0 15,2 8 0-15,1 5 0 16,7 2 0-16,1 2 0 16,9 5 0-16,3 7-12 15,14-2-4-15,3 0-12 0,12-2-58 16,13 4-1-16</inkml:trace>
  <inkml:trace contextRef="#ctx0" brushRef="#br0" timeOffset="34830.1266">11649 16833 374 0,'0'0'5'0,"0"0"5"16,0-10 0-16,0 10 2 15,-7-10 0-15,0 5 1 0,-9 0 1 16,-3 3-1-16,-5 2-3 16,-2 0-5-16,-4 2-2 15,-2 6-1-15,4 4-1 0,1 2 0 16,8 3 0-16,8 1-1 16,6 0 0-16,5 2 1 15,7-6 0-15,9 1 0 16,3-3 0-16,11-7 0 0,0-5 0 15,2-5 0-15,-2-5 0 16,2-7 0-16,-4-9 0 16,-1-7-1-16,-4-9 1 15,-5-7-1-15,-9-9-1 16,-4-4 0-16,-5 1 0 16,-2-4 1-16,-8 8 0 15,-6 5 1-15,2 12-1 0,-6 10 2 16,2 18 0-16,4 12 0 15,-2 10-1-15,4 20-1 0,3 9 1 16,6 10-3-16,3 9 4 16,5 9 0-16,9-3 0 15,3-2 0-15,12 2-2 16,1-14-3-16,1 3-6 0,2-19-9 16,4-5-42-16,0-6-26 15,-2-5-3-15</inkml:trace>
  <inkml:trace contextRef="#ctx0" brushRef="#br0" timeOffset="35163.2403">11998 16768 381 0,'0'0'6'0,"0"0"0"0,-11-3 1 16,11 3 2-16,-17 0 1 16,4 3 0-16,3 8 0 15,-1-2 1-15,-2 6-4 0,5 2-2 16,8 5-1-16,0 1-1 15,8-5-1-15,6-2 0 16,6 0 0-16,5-7 0 0,3-6 0 16,-1-3 0-16,-2-3 0 15,3-6 0-15,-7-7 1 16,-5 0-2-16,-7-10 1 16,-4 4-1-16,-5 0 0 15,0 0 0-15,-13-1-1 0,-4 3 0 16,-7 8-1-16,-1 2 0 15,0 5-1-15,0 3-2 16,0 2-3-16,3 4-6 16,7 2-7-16,5-2-14 0,10-4-49 15,0 0-3-15</inkml:trace>
  <inkml:trace contextRef="#ctx0" brushRef="#br0" timeOffset="35561.2617">12380 16969 511 0,'0'0'0'15,"0"0"-3"-15,2 9-6 0,-2-9-1 16,0 0-4-16,0 0-4 16,0 0-1-16,0 0-1 15,0-12 1-15,-5-8 3 16,-3-2 5-16,-3-4 7 16,-2 0 8-16,-1-1 7 0,1 7 3 15,3 1 2-15,5 7 0 16,3 1 2-16,2 11-1 15,22-15-5-15,7 10-4 0,12 0-3 16,10-3-2-16,4 2-1 16,7 0-1-16,5 1-2 15,-1-2-4-15,-4 4-6 16,-18-4-23-16,-9 5-51 0,-8-1-1 16</inkml:trace>
  <inkml:trace contextRef="#ctx0" brushRef="#br0" timeOffset="36242.4422">12389 16275 350 0,'0'0'7'16,"0"-9"4"-16,0 9 1 0,-1-18 4 15,1 6-1-15,-3-1 2 16,0-2 0-16,-2 3 0 16,5 12-6-16,-12 0-4 15,2 12-2-15,-5 17-1 0,1 15 0 16,1 7 0-16,1 14-2 15,1 7 3-15,4 4 0 16,7 1-3-16,0 3-2 16,10-8 0-16,0-6 0 15,5-2 0-15,0-7 0 0,0-4 0 16,0-5 0-16,-5-4 0 16,-1-10 0-16,-3-5 0 15,-1-6 0-15,-3-5 0 16,-2-12-14-16,0-6-21 15,-13 8-42-15,4-16-11 0</inkml:trace>
  <inkml:trace contextRef="#ctx0" brushRef="#br0" timeOffset="36389.2339">12208 16840 378 0,'0'0'8'16,"-1"-10"0"-16,1 10 3 15,0-15 0-15,0 6 1 16,9-2 0-16,8-1 0 0,13-1-2 15,15 4-19-15,2-2-69 16,17-1-4-16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34:02.9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1564 2721 90 0,'0'0'5'15,"25"0"2"-15,5-1 5 16,16-4 3-16,12-1 2 0,24-1 1 16,20-1 2-16,22-1-1 15,8-1-2-15,20-2-4 16,9 2-1-16,21-2-2 0,9 2-2 15,11-4-3-15,-1 8 0 16,15-2 1-16,15 1 0 16,5-1 1-16,6 1 0 15,11-1 0-15,6 1 0 16,12 2 2-16,17-2-2 0,3 2 1 16,10 0-2-16,2 0 0 15,9-3-2-15,5 4-1 16,1-1-1-16,38 0-1 0,-32 0 0 15,33 0 0-15,-31-1 0 16,-9 4 0-16,2-5 1 16,-9-1-2-16,1-2 3 15,-50 3-2-15,33-3 1 0,-47 0 0 16,28 1 2-16,-11-3 0 16,-18 1 1-16,-21-1 0 15,-13 1 0-15,-23 2 0 16,-25-4 0-16,-23 6-1 15,-26 0 0-15,-21 2 0 16,-19 0 1-16,-23 2-2 0,-12-2 1 16,-16 3-5-16,-13 2-13 15,-11 0-60-15,-11 5-2 16</inkml:trace>
  <inkml:trace contextRef="#ctx0" brushRef="#br0" timeOffset="5102.0514">1415 13208 150 0,'0'0'1'0,"0"0"0"16,0 0 3-16,0 0 3 15,7 0 3-15,4-3 3 16,1 3 4-16,8-1 2 0,7-2 1 16,8-5 1-16,7-2-1 15,10-4-1-15,18-5-4 16,9-5-1-16,13-2-3 0,10-9-2 15,17-2-2-15,10-8 0 16,16 1-2-16,8-9-1 16,13 1-1-16,7-5 1 15,17-5 0-15,1-2 0 16,18-6 1-16,4 2-1 16,18-7 1-16,5-7 0 0,10-2-1 15,11-3 0-15,8 0 0 16,14-6-1-16,4 1 1 15,5-2-1-15,-1 2-1 16,3 0 1-16,-4 5 0 16,-7 1-3-16,-8 2 1 15,-12 10-1-15,-13 1 0 0,-18 7-1 16,-19 8-2-16,-23 10 1 16,-20 3 0-16,-19 7 0 0,-32 9 2 15,-23 8 0-15,-28 5 0 16,-16 3 2-16,-16 6 1 15,-14 4-3-15,-18 3-7 0,0 0-13 16,-8-5-51-16,-7 10-9 16</inkml:trace>
  <inkml:trace contextRef="#ctx0" brushRef="#br0" timeOffset="6214.2655">2175 14933 84 0,'0'0'5'0,"0"0"3"16,16 0 5-16,-4 0 5 16,6 0 2-16,9 0 3 0,5-3 2 15,10-4 1-15,6 0-4 16,14-9 0-16,10 3-4 16,10-11-2-16,10-3-3 15,17-8-2-15,5-2-1 0,15-5-2 16,16-5 0-16,9-3-1 15,10-2-2-15,5 3-1 16,8-1 1-16,7-4-2 16,7-1-1-16,6 1 1 0,-4-8 1 15,9 2-3-15,4 1 0 16,8-3 0-16,0-2-1 16,7-3 0-16,0 2 0 0,-3 1-1 15,4-1-1 1,-6 1 0-16,-4-3 2 0,-1 6 0 15,-4-1 0-15,-14 2 2 16,-7 1-1-16,1 3 1 16,-11 3-1-16,-4-3 1 0,-13 8-1 15,-7 3 0-15,-13 0 1 16,-10 7-1-16,-7 6 0 16,-20 1-1-16,-10 4 0 15,-17 4 1-15,-11 3-1 0,-17 8 0 16,-9 0 0-16,-14 4 1 15,-6 1-1-15,-6 4 0 16,-12 3 1-16,12-2-1 0,-12 2 0 16,0 0 0-16,0 0 0 15,0 0-1-15,0 0 1 16,0 0-1-16,0 0 1 16,0 0-1-16,0 0 1 15,0 0-2-15,0 0-1 0,0 0-4 16,0 0-6-16,0 0-9 15,0 0-26-15,0 0-27 16,0 0-3-16</inkml:trace>
  <inkml:trace contextRef="#ctx0" brushRef="#br0" timeOffset="7648.4886">9054 10904 179 0,'0'0'5'16,"0"0"3"-16,-5-12 3 0,5 12 5 15,-8-10-4-15,8 10 1 16,-7-7 0-16,7 7-1 15,-12 5-2-15,5 12-4 16,1 8-1-16,-1 13 1 16,1 8 0-16,2 13 3 0,4 13 4 15,0 5 1-15,0 7 1 16,4 3 0-16,9 5 1 16,2-1-4-16,0-1-1 15,5 0-1-15,0 2-2 0,4-4-2 16,-1 1-2-16,4-5-1 15,1-2-1-15,-3-5-1 16,2 0 0-16,3-8-1 0,-7-5 0 16,7-4 0-16,-1-6 0 15,0-4 0-15,-4-8 0 16,3-4 0-16,2-9 0 16,-5-4 1-16,0-4-1 0,2-6 0 15,-5-1 1 1,3-7-1-16,2-2 1 0,-2-5 0 15,3 0 0-15,-3-5 0 16,1-2-1-16,2-7 1 16,-3-1-1-16,2 1 0 0,-4-6 1 15,0 0-1-15,-2-1 0 16,2-5 1-16,-9 2-1 16,4-3 0-16,-2-3 1 15,-2-1 0-15,-2 0-1 0,1-9 1 16,-3-2 0-16,-3-7-1 15,-1-6 1-15,-2-10-1 16,-4-4 1-16,0-10-1 0,-2-3 0 16,-6-7 1-16,-2 0 0 15,-2-5-1-15,-6-1 0 16,-2 2 0-16,-2 6 1 16,-3 2-1-16,-2 3 0 0,-3 8-1 15,3 5 0-15,-6 1-1 16,1 7 0-16,0 6 0 15,2 1 0-15,-5 7 1 16,0 2-1-16,1 8 1 16,1 2 0-16,1 8 1 0,-1 2 1 15,4 2-1-15,-4 10 0 16,8-1 0-16,1 5-1 16,-1 1 1-16,0 6-1 15,2 2 0-15,4 0 1 0,-1 0-1 16,2 8 0-16,4-4 1 15,-2 1-1-15,2 3 1 16,2-3 0-16,1-1-1 0,4 1 1 16,7-5-1-16,-15 13-2 15,15-13-2-15,-10 15-10 16,10-5-17-16,2 5-47 16,3-3-3-16</inkml:trace>
  <inkml:trace contextRef="#ctx0" brushRef="#br0" timeOffset="11434.7811">9556 11517 169 0,'0'0'3'0,"0"0"-1"15,-5 6 4-15,5-6 0 16,-10 16 3-16,0-7 2 16,3 16 2-16,-3 3 1 0,3 1 0 15,1 13 2-15,6-4-2 16,3 11-2-16,5-7 0 15,6 3-3-15,-3-8-3 16,5-4 1-16,-1-6-3 0,4-3 0 16,-5-4-1-16,1-7 0 15,-3-1 2-15,3-5-1 16,-2-1 1-16,-1-6 0 16,-2 2-1-16,0-2-3 0,-2 0-4 15,-8 0-12-15,9-13-44 16,-9 13-11-16</inkml:trace>
  <inkml:trace contextRef="#ctx0" brushRef="#br0" timeOffset="12281.6252">10530 10582 172 0,'0'0'2'0,"0"0"1"15,0 0 1-15,0 0 3 16,0 0 5-16,11 0 1 16,-1 0 4-16,5-2 0 0,15-3 2 15,4-2-2-15,18-8 0 16,18-5-3-16,17-5-2 15,15-12-4-15,15-2-2 16,19-7-1-16,11 0 0 16,9-7-1-16,9 0 0 0,-1 0 0 15,5-1 0-15,-3 4 2 16,-1 1-1-16,-9 3-1 16,-10 7 0-16,-4 2-1 15,-15 3-1-15,-15 1 0 0,-15 9 0 16,-15 1-1-16,-20 5 1 15,-17 6 0-15,-12 5 1 16,-14 2-1-16,-6 2-1 16,-13 3 1-16,0 0-1 0,0 0-2 15,-8 6-5-15,-2 1-7 16,3-2-12-16,-4 10-28 16,-3-10-22-16</inkml:trace>
  <inkml:trace contextRef="#ctx0" brushRef="#br0" timeOffset="12629.778">13049 9644 324 0,'0'0'4'16,"0"0"1"-16,0 0 2 15,0 0 1-15,0 0 1 0,13-10 3 16,1 5 0-16,11-2 1 16,0-4-4-16,11 2-1 15,7 0-2-15,4 3-1 16,-1-2-1-16,-4 5-3 16,-3 1 0-16,-6 2-2 0,-8 7 1 15,-12 5 0-15,-10 6 0 16,-4 5 1-16,-12-1-1 0,-10 5 2 15,-3 5-1-15,-10-2 1 16,-6 5-1-16,-2-3-3 16,-2-5-7-16,6 0-24 0,9-1-44 15,1-7-2-15</inkml:trace>
  <inkml:trace contextRef="#ctx0" brushRef="#br0" timeOffset="15497.19">13700 10323 214 0,'0'0'9'0,"0"0"3"16,0 0 6-16,0 0 3 15,0 0 3-15,0 0 2 16,4-11 0-16,-4 11 1 0,0 0-8 16,0 0-5-16,0 0-4 15,0 0-1-15,13 26-4 16,-7 0-1-16,1 9-3 16,5 5 1-16,-1 2 2 0,0 5-1 15,4 0-1-15,-2-8-1 16,-1 2 0-16,-1-10-1 15,-2-3 1-15,-1-6-1 16,-6-5 0-16,3-3 0 16,1-5-1-16,-6-9 0 15,0 0-1-15,0-8-1 0,0-9-1 16,-4-7 0-16,-3-7 0 16,2-3 0-16,-2-5-1 0,-3 1 2 15,0-1 1-15,0-2-2 16,0 4 2-16,0 4 1 15,1-3 0-15,1 6 0 0,-3 4 1 16,7-5-1-16,-3 9 1 16,2 2 1-16,0 3 0 15,5 4 0-15,-6 4 1 16,6 9 0-16,-3-17-1 16,3 17 1-16,-2-8-1 0,2 8 0 15,0 0 1-15,0 0-2 16,-2-10 1-16,2 10-1 15,0 0 0-15,0 0 0 16,0 0 0-16,0 0 0 16,0 0 0-16,0 0-1 15,0 0 1-15,0 0 0 0,0 0 1 16,0 0-1-16,0 0 1 16,0 0-1-16,0 0 1 15,0 0-1-15,0 0 0 0,0 0 0 16,0 0 0-16,0 0 1 15,10-6 0-15,4-1 1 0,10-5 0 16,6 0 0-16,4-5 2 16,6-1 0-16,5 0-1 15,-1 1-1-15,-4 0 1 16,0 5-2-16,-8-1 1 0,-7 6-1 16,-8 2-1-16,-4 3 1 15,-13 2-1-15,12-2 1 16,-12 2 0-16,0 0 0 15,0 0-2-15,-7 4-3 16,7-4-6-16,-18 12-10 0,11-4-20 16,0 2-40-16,-4-1-3 15</inkml:trace>
  <inkml:trace contextRef="#ctx0" brushRef="#br0" timeOffset="15979.8401">13777 10727 172 0,'0'0'4'0,"0"0"0"0,0 0 6 16,0 0 6-16,0 0 2 15,11 2 4-15,1-2 1 16,10-2 3-16,6-7-4 0,2 0 2 16,4-1-6-16,3-7-1 15,3 2-3-15,0-3-3 16,-3 1-2-16,-7-1-1 16,-2 9-2-16,-6-4-2 0,-3 3 0 15,-6 6-1-15,-3 1 0 16,-10 3-3-16,0 0-3 15,0 0-3-15,0 0-8 16,0 0-11-16,-5 5-35 16,-5-3-19-16</inkml:trace>
  <inkml:trace contextRef="#ctx0" brushRef="#br0" timeOffset="16531.5378">14068 10079 259 0,'0'0'8'0,"0"0"4"0,0 0 4 16,-3-7 1-16,3 7 3 15,0 0-1-15,0 0-1 16,-6-10 1-16,6 10-8 0,0 10-4 16,0 7-3-16,0 9-2 15,6 6-1-15,2 7 0 16,-1 9 3-16,4 0 0 0,1 5 0 15,-3-2-1-15,5-2 0 16,-2-8-1-16,-2-2-1 0,2-6 0 16,-2-3-3-16,0-11 0 15,-5-2-1-15,2-6-2 16,-7-11-2-16,0 0-2 16,0 0-1-16,0-8-3 15,-2-10 0-15,-3-3 0 0,0-4 1 16,-3-6 4-16,3 4 3 15,1 0 4-15,1 1 3 16,1 5 3-16,-1 4-1 16,3 17 2-16,-7-10-1 15,7 10 0-15,0 7-2 0,5 9-11 16,2 3-32-16,0-6-30 16,6 6-2-16</inkml:trace>
  <inkml:trace contextRef="#ctx0" brushRef="#br0" timeOffset="17449.1802">9544 11561 149 0,'0'0'2'0,"0"0"1"16,0-10 0-16,0 10 3 16,17-12 2-16,0 4 2 15,13-4 1-15,12-6 1 0,13 2-1 16,18-15-1-16,8 2-1 15,24-13-1-15,17-1-3 16,14-8-1-16,11-4-2 16,9-4-1-16,3-6-2 15,10-2 1-15,11 0 0 16,-6 1 2-16,4-4 1 0,1-2 2 16,5 0-1-16,5 1 0 15,-2-1 3-15,-3 2-1 16,0 1-1-16,-6 5-1 0,0 4 1 15,-22 10-2-15,-9 3 0 16,-18 11 1-16,-12 9 0 0,-23 1 0 16,-14 11-2-16,-21 3 1 15,-15 7-2-15,-10 0 0 16,-12 3-2-16,-8 2 0 16,-14 0-2-16,11 0 2 15,-11 0 0-15,0 0-1 0,0 0-5 16,0 0-10-16,-2 12-31 15,2-12-17-15</inkml:trace>
  <inkml:trace contextRef="#ctx0" brushRef="#br0" timeOffset="18295.5425">9636 12076 154 0,'0'0'0'0,"0"0"-2"16,0 0 4-16,0 0 5 16,2 9 3-16,-2-9 6 15,20 6 2-15,2-3 2 0,14-3 4 16,13-3-1-16,20-12-2 16,23-2-4-16,15-10-3 15,15-8-5-15,20-5-3 16,10-7-2-16,9-3-1 0,3-1 1 15,5-4 0-15,8-3 0 16,2 0 0-16,3 1-1 16,6-3 2-16,-1 1-2 0,6-3 0 15,6 5-3-15,-10 0 0 16,-5 2 0-16,-5 1 0 16,0 2-1-16,-20 3 0 15,-10 3 0-15,-14 8 0 0,-13 1 0 16,-13 6 1-16,-7 1-1 15,-23 11 0-15,-14 1 1 16,-13 9 0-16,-15-2-1 16,-10 9-2-16,-8 0 0 15,-19 2 2-15,0 0-2 0,0 0-2 16,-5 7-4-16,-9 4-8 16,0-5-15-16,-12 2-35 15,2 7-6-15</inkml:trace>
  <inkml:trace contextRef="#ctx0" brushRef="#br0" timeOffset="18981.4445">9504 11540 68 0,'0'0'6'16,"12"-4"3"-16,13-3 4 0,12-5 4 16,16-8-1-16,21-3 1 15,16-9 0-15,29-10 1 16,23-3-4-16,17-6-6 0,15-10-4 15,9-5-1-15,9-1-1 16,12-5 0-16,8-2 0 16,3 4 1-16,2 1-1 0,-3 0 0 15,-10 5 2-15,2 1 0 16,0 6-1-16,-12 0-1 16,-5 3 0-16,-23 7-1 15,-6 2-1-15,-21 4-1 0,-9 3-2 16,-21 9 0-16,-22 2-2 15,-23 7-8-15,-14 7-6 16,-17 5-7-16,-11 8-25 16,-10 0-9-16</inkml:trace>
  <inkml:trace contextRef="#ctx0" brushRef="#br0" timeOffset="20333.7733">9360 11504 90 0,'0'0'5'0,"0"0"4"16,7-15 2-16,5 11 3 15,1-7 4-15,12-1 1 16,12-6 2-16,10-1 3 0,13-3-5 15,10-11-4-15,15 3-2 16,12-9-2-16,11-1-3 16,9-4-4-16,5-4-1 0,8 4-4 15,9-8 1-15,-2 5-2 16,2-3 1-16,-1 5-1 16,-3-4 1-16,7 0-1 15,7-1 1-15,-4-3 2 0,5 5-1 16,12-9 2-16,5 7-1 15,2-4-1-15,10-1 1 16,-10 7-1-16,0-1 0 16,-3 8 1-16,-1 0-1 15,-16 5 0-15,-10 4 0 0,-13 3 1 16,-13 5-1-16,-8 5 1 16,-17 4-1-16,-14 0 0 15,-15 4 0-15,-13 6 1 16,-14 1-4-16,-9 1-9 0,-23 3-15 15,0 0-36-15,0 0-1 16</inkml:trace>
  <inkml:trace contextRef="#ctx0" brushRef="#br0" timeOffset="21733.931">9581 11383 228 0,'0'0'6'16,"0"0"4"-16,0 0 3 16,0 0 2-16,0 0 0 15,0 0 2-15,0 0 0 0,0 0-1 16,-7-5-5-16,7 5-5 16,0 0-3-16,-10 0-1 15,10 0-2-15,-11 5-1 16,11-5 0-16,-12 10-1 0,2-3 1 15,10-7 1-15,-17 15-1 16,10-5-4-16,-4 0-4 16,6-1-9-16,-2 1-13 0,1 0-10 15,6 0-12-15,-1 1-2 16,1-11 2-16,-2 12 13 16,2-12 12-16,0 0 20 15,0 0 20-15,0 0 22 16,0 0 15-16,-9 0 5 0,9 0-3 15,0 0-7-15,-7-10-7 16,7 10-9-16,0 0-8 16,0 0-6-16,-7 10-4 15,7 4-6-15,0 6-1 0,2 4-2 16,3 14-1-16,5-1 2 16,5 11 0-16,2-7 0 15,6 8 0-15,-6-5 1 16,6-1-1-16,-6-5 0 0,6-3-1 15,-9-3 1-15,-1-5-1 16,-1-4 0-16,-5-4 0 16,1-4-1-16,0-5 0 15,-8-10 1-15,4 12-3 0,-4-12-2 16,0 0-1-16,-9-15-2 16,-2 1 1-16,-1-9 0 15,-3-1-3-15,-2-9 2 16,-3-3 2-16,-2 1 3 0,2 0 3 15,2 3 3-15,-1 5 3 16,6 3 1-16,-3 7 2 16,7 8-4-16,9 9-1 15,-10-7-3-15,10 7 0 16,0 19-3-16,7 1-1 0,4 3-3 16,3 6 2-16,3 3 3 15,2 6 2-15,0-4-2 16,3-2 0-16,1 0-2 15,-6-7-3-15,-2-3-6 0,-2-4-4 16,-1-6-7-16,-4-3-1 16,-8-9-2-16,10 11-5 15,-10-11 1-15,0 0 8 0,0-6 14 16,0 6 12-16,-8-14 13 16,8 14 2-16,-10-12 2 15,10 12 5-15,0 0-3 0,-10-11-5 16,10 11-8-16,0 0-6 15,0 8-5-15,0-8-6 16,3 10-6-16,1 0-30 16,-4-10-24-16,18 18-3 15</inkml:trace>
  <inkml:trace contextRef="#ctx0" brushRef="#br0" timeOffset="34904.1042">6780 16208 204 0,'0'0'3'0,"0"0"2"0,0 0-1 16,0 0 2-16,0 0 0 15,0 0-1-15,4 0 3 16,-4 0 0-16,0 0-2 15,10 0 1-15,-10 0 1 16,18 0 2-16,-4-2 2 0,9-6 0 16,7 1 0-16,8-5 0 15,11-4-1-15,8-6-1 16,12-3-2-16,7-6-2 16,7-5-1-16,15 2-1 0,1-11-2 15,8 3 1-15,10-2-2 16,2-3 1-16,8 0 2 15,10-2-2-15,-1-6 1 16,9 3-1-16,4-3 0 0,2-4-1 16,6 0 1-16,4-4-1 15,6-1 1-15,5-1-1 16,4-2 0-16,-2 1 0 0,8-4 0 16,-1-2 1-16,3 1-1 15,10-1 1-15,-6-5-1 16,7 3 0-16,2-6 0 15,3 3 0-15,1 3 0 16,4-4 0-16,-2 3-1 0,-3 0 1 16,0 3 0-16,-4 3-1 15,-4-1 0-15,-5 7 0 16,-14 3 0-16,-7 0-1 16,-12 9 0-16,-11 1-1 0,-13 8 2 15,-14 2 0-15,-22 8 0 16,-9 5 1-16,-19 5 0 15,-17 5 3-15,-12 3-1 16,-10 8 2-16,-14 0-1 0,-13 6 0 16,12-4 0-16,-12 4-4 15,0 0-4-15,-8 1-12 16,8-1-28-16,-20 15-34 0,4-7-5 16</inkml:trace>
  <inkml:trace contextRef="#ctx0" brushRef="#br0" timeOffset="36218.9633">7446 17358 95 0,'0'0'5'0,"0"0"4"16,0 0 2-16,0 0 2 16,0 0 3-16,13 0 2 0,-13 0 4 15,19-5 2-15,-8 2-3 16,0-2 1-16,32-7-3 16,12-5 1-16,7-6-4 15,14 0-2-15,6-6-2 16,13-2-3-16,10-5-1 0,-13 4-3 15,7 1-2-15,2-7 0 16,4 3 1-16,7-1-3 16,2-5 1-16,0 4-1 15,1-3 0-15,7 1 1 0,0-3-1 16,5 0 1 0,9-3-1-16,-1 1 2 0,3-6-2 15,4 3 0-15,5 0 1 16,2-2 0-16,3-6 0 15,2 8-1-15,0-5 1 0,-5 0 1 16,1 4 0-16,-4-3-2 16,4-2 1-16,-7 2 0 15,-1 1 0-15,3-4 0 16,-7 4 0-16,2-4 0 0,-2 4 1 16,1-1 1-16,-1 1 0 15,-1 0 0-15,-4 0 1 16,1 6 0-16,-4-3-3 0,-1 4 1 15,1-1-1-15,-8 4-1 16,-3-2 0-16,-7 5 0 16,-3-1 0-16,-2 4 0 15,-12 2 0-15,-3 2-1 16,-13 3 1-16,-6 3 0 16,-9 1 0-16,-12 0 0 0,-7 9 1 15,-10-1 1-15,-6 2-1 16,-8 1 2-16,-8 3 0 15,1 1 0-15,-14 8 0 0,12-10-1 16,-12 10 0-16,0 0 0 16,7-11-1-16,-7 11 0 15,0 0-1-15,0 0 0 16,0 0 0-16,0 0-1 0,0 0 1 16,0 0-1-16,0 0-1 15,0 0 0-15,0 0-1 16,0 0-2-16,0 0-3 15,0 0-7-15,0 0-13 0,-7 0-47 16,7 0-9-16</inkml:trace>
  <inkml:trace contextRef="#ctx0" brushRef="#br0" timeOffset="37415.3553">13945 13551 253 0,'0'0'5'0,"0"0"3"0,0 0 0 16,0 0 1-16,0 0 0 0,0 0 1 15,0 0 1-15,0 0 2 16,9-3-3-16,0 3-1 15,7 3 1-15,2-2 1 16,6 5 2-16,5-4 0 16,9 6-2-16,0-4 0 0,3 4-2 15,0-1-1-15,3 3-1 16,-7 2-2-16,6 4-1 16,-6 0 0-16,0 5-1 0,0-1-1 15,-5 4 0-15,0 0 0 16,1 5 0-16,-6 0 0 15,-2 4 0-15,0-2 0 16,-2 4 1-16,-6 3-1 0,-2 1 1 16,-3-2 0-16,-4 3-1 15,0 2 0-15,-6 0 0 16,-2-1 0-16,0 0-1 16,0 1 1-16,-5 2-1 15,-3-4-1-15,3 2 2 16,-2-2-1-16,0-1 1 0,-4 4-1 15,4-8 0-15,0-1 0 16,-3 1 1-16,-3 0-1 16,1-4 0-16,-1-1 0 0,-4 0 1 15,2-3-1-15,-3 1 0 16,1-1 0-16,-3-3 1 16,3-4-2-16,-3-1 0 0,3 2 0 15,-3-4 0-15,0 3 0 16,1-5 0-16,-2-1 0 15,3 2 0-15,-1-4 0 16,1 3 0-16,-1 0 0 16,1 0 0-16,4-3 0 0,-1 1 0 15,0-1 0-15,4-2 0 16,-2-1 0-16,7 1 0 16,6-10 0-16,-14 15 0 15,14-15 0-15,-11 13 0 16,11-13 0-16,0 0 0 0,-10 10 0 15,10-10 0-15,0 0 0 16,0 0 0-16,-8 5 0 16,8-5 0-16,0 0 0 15,0 0 0-15,0 0 0 0,0 0 0 16,-9 0-4-16,9 0-15 16,0 0-22-16,2-15-45 0,8 5-2 15</inkml:trace>
  <inkml:trace contextRef="#ctx0" brushRef="#br0" timeOffset="38881.9802">14065 13474 204 0,'0'0'7'0,"0"0"4"15,0 0 3-15,-2 2 4 16,2-2 1-16,0 0 0 16,-2 10 0-16,2-10 0 15,0 0-6-15,0 0-4 0,10 0-3 16,2 0-1-16,8 0-2 16,5 0 1-16,10 0 1 15,6 0 1-15,10-3 2 16,6 1-1-16,10 0 0 0,5-3 1 15,10-1-1-15,7 2 0 16,10-4 0-16,11 3-1 16,7-2-2-16,10-1 1 15,10 4-2-15,4-4 0 0,11 2 0 16,7-3-1-16,8 1 0 16,5-2 0-16,7 1 0 15,1-1 0-15,12-4 0 16,-3-1 0-16,4 0 0 0,2-4-1 15,-1 0 1-15,0 2-1 16,-5-2 1-16,-1-5-1 16,-8 4 0-16,-4 1 1 15,-10-1-1-15,-9 0 1 0,-10 2 0 16,-18 1-1-16,-17 2 1 16,-15 3-1-16,-18 3 0 15,-16-1 1-15,-16 5 0 16,-17 2 0-16,-11 0 1 15,-6 2-1-15,-13 1 1 0,0 0-1 16,0 0 1-16,0 0-3 16,0 0 0-16,0 0-6 15,0 12-11-15,-13 12-53 0,6-14-16 16</inkml:trace>
  <inkml:trace contextRef="#ctx0" brushRef="#br0" timeOffset="40058.5736">13961 15195 245 0,'0'0'4'16,"0"0"-2"-16,0 0 1 15,0 0 0-15,0 0 0 16,0 0 3-16,0 0 2 16,6-3 3-16,-6 3 0 0,12 0 1 15,0 0 1 1,2 0 1-16,7 3 1 0,1-3 0 15,5 0-2-15,6 0 0 16,4 0-3-16,10 0-1 16,6-5-1-16,8-1-1 0,9 2-1 15,10-4 1-15,10 1-3 16,9-5 0-16,11-3-1 0,3 1 0 16,8-2 0-16,13 2-1 15,-1-4 0-15,12 3-1 16,-1-2 1-16,4 2 0 15,4 0-1-15,6 3 1 0,-2-3 0 16,-1 4-1-16,10 0 1 16,-5 3-1-16,1-2 0 15,5 0 1-15,1 1-1 16,-1 1 0-16,2-2 0 16,-2 4 0-16,3-2 0 0,-3-1 0 15,1 2 0-15,-6 2 0 16,-2 0 0-16,-1-2 0 15,-7 2 0-15,-7 0 1 16,-9 3-1-16,-6-3 1 0,-10 2 0 16,-14 1 0-16,-8 0 0 15,-14-1-1-15,-10 3 1 16,-14 0-1-16,-11-3 0 16,-17 3 1-16,-7 0-1 0,-7 0 1 15,-7 0 1-15,-10 0-3 16,0 0 0-16,0 0 0 15,0 0 0-15,0 0 0 16,0 0 0-16,0 0 0 0,0 0 0 16,0 0 0-16,0 0 0 15,0 0 0-15,0 0 0 16,0 0 0-16,0 0 0 16,0 0 0-16,-7 6-3 0,7-6-17 15,-3 12-39-15,3-12-27 16,0 10-2-16</inkml:trace>
  <inkml:trace contextRef="#ctx0" brushRef="#br0" timeOffset="42259.9856">14031 14115 359 0,'0'0'7'0,"0"0"3"15,-13 0 2-15,13 0-1 0,-13 0 2 16,1 0-1-16,-2 3 0 16,-2 4 1-16,-2 2-7 15,-3 9-2-15,2 2-2 16,1 3 0-16,2 1-1 15,4 6 1-15,3-3 0 0,6-2 0 16,6 0 1-16,9-4 0 16,6-6 1-16,3 0 0 15,7-9 0-15,4-4 0 0,0-2 0 16,6-8 1-16,-4-4-1 16,-3-3 0-16,-4-5-2 15,-5 3-2-15,-7-7 0 16,-8 2 0-16,-7-6 0 0,-4 3 0 15,-11 3 0-15,-5 2 0 16,-5 5 0-16,-7 5 0 16,-1 10 0-16,-4 3 0 15,3 13 0-15,4 5 0 0,0 4 0 16,7 4 0-16,3 6 0 16,8 0 0-16,10-3 0 15,4 2 0-15,15-3 0 16,1-7 0-16,7-2 0 15,7-5 0-15,3-5 0 16,1-8 0-16,2-4 0 0,-6-4 0 16,1-5 0-16,-9-8 0 15,-1-3 0-15,-8-2 0 16,-7-5 0-16,-6-2 0 0,-7 3 0 16,-8 0 0-16,-4 3 0 15,-5 0 0-15,-6 5 0 16,-2 9 0-16,-2 6 0 0,0 3 0 15,0 8 0-15,4 7 0 16,6 4 0-16,2 7 0 16,12-2 0-16,6 3 0 15,2-2 0-15,10-3 0 16,12-4 0-16,2-6 0 0,6-2 0 16,6-10 0-16,-2 0 0 15,2-7 0-15,-4-6 0 16,-4-4 0-16,-7 0 0 0,-8-7 0 15,-6 0 0-15,-7 2 0 16,-7 0 0-16,-8 1 0 16,-7 9 0-16,-8 5 0 15,0 5 0-15,-5 4 0 0,5 10 0 16,0 9 0-16,6-1 0 16,6 4 0-16,9-2 0 15,4 1 0-15,5-5 0 16,8-1 0-16,8-8 0 15,4 1 0-15,4-7 0 0,5-3 0 16,-2-5 0-16,0-5 0 16,-5-5 0-16,-4-5 0 15,-6-1 0-15,-7 0 0 16,-5 1 0-16,-5 3 0 0,-12 0 0 16,-6 6 0-16,-6 7 0 15,-4 4 0-15,-4 4 0 16,-1 10 0-16,6 3 0 15,2 5 0-15,6-1 0 16,6 2 0-16,11-2 0 0,5-2 0 16,9-4 0-16,7-6 0 15,11-1 0-15,3-8 0 16,6 0 0-16,-1-5 0 0,2-5 0 16,-6-7 0-16,-4 0 0 15,-5-3 0-15,-10 0 0 16,-8 0 0-16,-6 0 0 15,-11 3 0-15,-10 5 0 0,-5 4 0 16,-3 8 0-16,-3 5 0 16,0 10 0-16,4 2 0 15,13 13-35-15,8 0-50 0,11-6-4 16</inkml:trace>
  <inkml:trace contextRef="#ctx0" brushRef="#br0" timeOffset="44424.7745">16224 12136 401 0,'0'0'7'0,"0"0"2"16,0 0 1-16,0 0 2 16,-8-7 0-16,8 7 0 15,-8 2 0-15,3 13 1 16,3 10-6-16,-1 7-3 0,3 7-1 15,3 6-2-15,2 9 0 16,5 1 1-16,2 2-1 16,4-5-1-16,-2-3 0 15,2-7 1-15,-2-1-1 16,-2-10 0-16,-4-6 0 0,-2-4 1 16,0-7 1-16,-2-4-2 15,-4-10 0-15,0 0 0 16,-10-3 0-16,-4-11 0 15,0-11 0-15,-7-7 0 16,0-10 0-16,-2-11 0 16,0-7 0-16,1-1 0 0,5-4 0 15,4 4 0-15,3 3 0 16,10 4 0-16,0 7 0 0,12 10 0 16,6 2 0-16,10 10 0 15,2 6 0-15,4 6 0 16,2 11 0-16,6 4 0 15,-5 12 0-15,-3 12 0 0,-4 4 0 16,-10 7 0-16,-7 2 0 16,-9 2 0-16,-6-2 0 15,-8-5 0-15,-10-2 0 0,-3-4 0 16,-1-2 0-16,2-5 0 16,-1-8 0-16,6-1 0 15,4 0 0-15,4-2 0 16,9-10 0-16,-3 15 0 15,3-15 0-15,19 17 0 0,-2-5 0 16,9 1 0-16,-1 0 0 16,2-4 0-16,3 1 0 15,-3 0 0-15,1-3 0 16,-3 1 0-16,0-1 0 0,-9-2 0 16,2 2-17-16,0-1-23 15,-6-2-46-15,0-2-2 16</inkml:trace>
  <inkml:trace contextRef="#ctx0" brushRef="#br0" timeOffset="44794.6521">16743 12450 407 0,'0'0'5'0,"0"0"1"0,0 0 1 15,-2 8 1 1,2-8 0-16,0 0 1 0,0 7 1 15,0-7 0-15,0 0-3 16,12 3-2-16,3-3-1 16,-1-3 0-16,4-4 0 0,-1-3-1 15,1-2-1-15,-3-3 0 16,-3 0 0-16,-4-3-1 0,-8 3-1 16,0 6 0-16,-12 1-1 15,-6 6 0-15,-5 2 0 16,-1 10-1-16,-1 5 1 15,0 7 0-15,5-2 0 0,5 7 1 16,2-7 0-16,11 1 0 16,4-1 0-16,11-7 0 15,8-2 0-15,5-9-2 16,6-2-5-16,9-8-10 16,-7-4-25-16,8-6-40 0,-1-2-4 15</inkml:trace>
  <inkml:trace contextRef="#ctx0" brushRef="#br0" timeOffset="45076.4713">17009 12284 349 0,'0'0'7'0,"0"0"5"16,0 0 0-1,-7 0 2-15,7 0-1 0,0 0 1 16,-3 10 0-16,3-10 1 16,8 18-6-16,1-5-4 0,9-1-2 15,-1 2 0-15,3-1 0 16,3-4-1-16,0 3 0 15,-3-4-1-15,6 0 0 16,-3-3 0-16,-6-5-1 0,-4 0 0 16,-1 0 1-16,-3 0 0 15,-9 0-1-15,9-15 2 16,-9 3-1-16,0-3 0 16,-6-3 0-16,3 4-1 15,-4-6-1-15,2 2-5 0,1 0-8 16,4 6-22-16,7 3-45 15,-2-1-2-15</inkml:trace>
  <inkml:trace contextRef="#ctx0" brushRef="#br0" timeOffset="45381.1035">17382 12171 315 0,'0'0'9'0,"-4"7"4"15,-2 0 2-15,-2 6 3 16,1 4 0-16,-3 1 0 15,1 1 0-15,-1 4 0 16,7-4-7-16,3-1-4 16,2-5-3-16,9-1-2 0,5-8 1 15,7-4-1-15,4 0 0 16,1-7 0-16,4-8 0 16,-2-2 1-16,-3-4-1 15,-3 2 0-15,-6-3 1 0,-2 0-1 16,-11-1 1-16,-5 3-1 15,-11 5-1-15,-6 6 0 16,-6 1-1-16,-6 8-2 16,-1 0-3-16,-3 5-8 15,8 7-24-15,13 0-46 0,-5-1 0 16</inkml:trace>
  <inkml:trace contextRef="#ctx0" brushRef="#br0" timeOffset="45612.5873">17474 11697 443 0,'0'0'5'0,"0"0"2"0,-7-7 0 16,7 7 0-16,0 0 2 16,-5 10 0-16,5 12 0 15,0 7 0-15,12 12-3 0,6 6-6 16,1 7 0-1,8 5 0-15,1 1 0 16,4-8 0-16,-1 0-10 0,2-10-24 16,-3-8-50-16,-3-4-3 15</inkml:trace>
  <inkml:trace contextRef="#ctx0" brushRef="#br0" timeOffset="46173.6735">17867 12064 412 0,'0'0'4'16,"0"0"1"-16,0 0 1 16,0 10 1-16,0 1 0 15,0-2 0-15,0 6 1 0,7-1-1 16,3 1-2-16,2 0-3 16,0-3 0-16,6-5 0 15,3-1 0-15,0-6 0 16,-1 0 0-16,-2-7 0 15,-1-6 0-15,-2-2 0 0,-3-2 0 16,-2 0 0-16,-2-4 0 16,-8 7 0-16,3-1-1 15,-3 3-1-15,0 12-1 16,0 0 1-16,-5 0-1 0,3 4 0 16,2 9-1-16,0 2 0 15,4 0-1-15,4 0 0 16,4-3-1-16,5-4-1 0,4-6-4 15,3-2-2-15,1-2-4 16,5-9-5-16,-3-6 1 16,0 1 1-16,-4-10 0 15,-9-6 5-15,-3-1 5 0,-11-9 6 16,0-2 10-16,-13-6 6 16,-4 1 7-16,-3-1-1 15,-3 3 1-15,4 7 1 16,1 3-2-16,2 10-3 15,6 8-4-15,2 11-4 0,8 8-3 16,-5 12-6-16,5 13 0 16,5 7 0-16,3 8 0 15,6 9 0-15,6 4 0 0,0-2 0 16,2 4 0-16,2-6-2 16,-1-9-19-16,-3-2-62 15,0-7-4-15</inkml:trace>
  <inkml:trace contextRef="#ctx0" brushRef="#br0" timeOffset="46308.8522">18294 11952 457 0,'0'0'3'16,"0"0"2"-16,0 0-1 16,0 0 1-16,0-12-1 0,0 12-6 15,16-17-25-15,0 4-49 16,7 1-7-16</inkml:trace>
  <inkml:trace contextRef="#ctx0" brushRef="#br0" timeOffset="46640.3336">18581 11872 380 0,'0'0'9'0,"0"0"2"16,0 0 3-16,-6 11-1 0,6-11 2 15,0 0 0-15,-3 13 1 16,3-13 0-16,9 2-7 15,5-2-3-15,6-9-2 16,5-8-1-16,4 0-3 0,4-7 0 16,-3-3 0-16,2-3 0 15,-8-2 0-15,-6 2 0 16,-8 3 0-16,-10 10 0 16,-2 1 0-16,-13 14 0 0,-8 7 0 15,-2 16 0-15,0 5 0 16,1 11 0-16,2 6 0 15,5 1 0-15,13 1 0 16,7-6 0-16,12-2 0 16,12-8 0-16,11-5 0 0,6-14 0 15,13-6-44-15,1-4-40 16,-1-4-6-16</inkml:trace>
  <inkml:trace contextRef="#ctx0" brushRef="#br0" timeOffset="47573.811">16288 13058 287 0,'0'0'8'0,"0"0"2"15,0 0 1-15,0 0 3 16,0 0 0-16,0 0 3 0,6 0 3 16,13-5 2-16,11-5-7 15,9-5 0-15,19-8-2 16,19-6 1-16,20-6-1 16,18-5-3-16,18-4 0 15,14-4-2-15,19-3-1 0,11-2-4 16,7 4-3-16,2 0 0 15,0-4 0-15,-2 6 0 16,-7 0 0-16,-5 3 0 0,-16 4 0 16,-14 1 0-16,-20 4 0 15,-25 8 0-15,-20 7 0 16,-20 2 0-16,-17 9 0 16,-25 3 0-16,-15 6 0 15,-17 6 0-15,-19 6 0 0,-8 5-36 16,-12 7-51-16,-20 5-3 15</inkml:trace>
  <inkml:trace contextRef="#ctx0" brushRef="#br0" timeOffset="47890.9863">16665 12996 322 0,'-16'4'6'0,"-18"5"4"0,-8 2 2 15,-2 4 1-15,0-3 3 0,-1 0 1 16,5 1 1-16,14-5 2 15,26-8-6-15,51-15-3 16,31-12-1-16,39-11-2 16,29-4 1-16,38-7-1 0,21-8 0 15,24-3-2-15,8 6-3 16,2-6-3-16,-9 8 0 16,-16 2 0-16,-15 7 0 15,-28-1 0-15,-21 8 0 0,-30 4 0 16,-19 2 0-16,-26 7 0 15,-20 6 0-15,-21 3 0 16,-16 2 0-16,-9 6 0 16,-13 6 0-16,-7-2 0 15,-11 2 0-15,8-7-50 0,-7 11-40 16,5 4-2-16</inkml:trace>
  <inkml:trace contextRef="#ctx0" brushRef="#br0" timeOffset="59339.8063">15520 12255 240 0,'0'0'6'15,"-5"-20"3"-15,5 3 3 16,-3-3 3-16,1-3 2 0,-1-6-2 16,3-3 2-16,0-8-1 15,8 0-5-15,7 3-3 16,12-10-1-16,13-2-2 15,19-6 1-15,14-5 0 0,17-4 1 16,16-3 1-16,21 1 0 16,15-4 1-16,12 2-1 15,9 7 0-15,11 1-3 16,6 6 0-16,8 4-1 16,5 6-2-16,-5 9 0 15,3 6-1-15,1 7 0 0,-3 4 0 16,0 11 0-16,-5 7 0 15,-5 5 0-15,-8 12 1 0,-4 8-1 16,-13 12 1-16,-14 8 0 16,-14 9 0-16,-19 10-1 15,-14 8 0-15,-15 7 0 16,-16 6 0-16,-17 1-1 0,-12 9 1 16,-20-1 0-16,-9 0 0 15,-17 5-1-15,-18-3 1 16,-27 1 0-16,-15 0 0 15,-18-3-1-15,-18-5 0 0,-22 0 0 16,-12-5 0-16,-15-6-1 16,-17-9 1-16,-9-5 0 15,-9-4 0-15,-7-9 0 16,-4-12 0-16,-5-1-1 16,-4-11 1-16,4-9-1 0,2-6 0 15,4-6 1-15,4-6-1 16,5-9 1-16,5-8 0 15,10-3 0-15,10-9 0 0,8-6-1 16,11-5 1-16,15-11 0 16,17-2 0-16,11-8 0 15,21-6 1-15,23-13-1 0,21-9 1 16,31-10 0-16,29-10 0 16,37-7 0-16,38-13 0 15,50-10 1-15,33-5-2 16,51-3 0-16,36-1-1 15,46 7-7-15,21 23-59 0,28-8-15 16</inkml:trace>
  <inkml:trace contextRef="#ctx0" brushRef="#br0" timeOffset="80785.2974">8037 16159 341 0,'0'0'6'16,"0"0"3"-16,0 0 3 15,0-9 0-15,0 9 2 0,0 0-1 16,0 0 0-16,0 0 2 16,2 13-5-16,0 8-4 15,-2 8-2-15,0 3-1 0,0 9 0 16,0 0 0-16,-6 7-1 15,-2-7 0-15,-5 5-1 16,-1-7 1-16,-6-3-1 16,1 0 1-16,-4-7 1 15,3-4-1-15,0-3 0 16,3-1 0-16,5-9-1 0,1-3 1 16,11-9-1-16,-12 8-1 15,12-8 0-15,7-8 0 16,11-1-1-16,5-7 0 15,4 2 0-15,10-4 0 16,3-1 1-16,1 2-1 0,7-1 0 16,-6 6 0-16,-2 1 1 15,-6 3 0-15,-4 7-2 16,-2 1-3-16,-8-3-8 0,0 6-21 16,0 4-50-16,-20-7-2 15</inkml:trace>
  <inkml:trace contextRef="#ctx0" brushRef="#br0" timeOffset="81026.2086">8465 16327 359 0,'0'0'7'0,"0"0"4"0,0 0 1 16,0 0-1-16,0 0-1 15,0 0 2-15,-5 0-1 16,5 0 0-16,0 20-6 16,0-8-3-16,5 6-1 0,-1 2-1 15,5-1-2-15,-2-2-6 16,7 3-12-16,-1 1-41 16,-2-12-19-16</inkml:trace>
  <inkml:trace contextRef="#ctx0" brushRef="#br0" timeOffset="81485.0545">8669 16268 375 0,'0'0'4'0,"0"0"3"0,0 0-1 16,0 0 0-16,-8 5 0 16,8-5 0-16,-4 17 0 15,4-5 1-15,0 3-5 16,0 2-1-16,4-2 0 15,4 3-1-15,-1-3 1 0,1-3-1 16,2 0 1-16,-10-12 0 16,12 13 1-16,-12-13 1 0,9 0 0 15,-9 0 0-15,9-15 0 16,-7-2 0-16,0-3 0 16,3-6-1-16,-2 0-1 0,-1-2 0 15,4 4-1-15,-1 2 0 16,-1 4 0-16,1 1-2 15,0 7 1-15,-5 10-1 16,12-2 1-16,-2 4 0 16,0 8 0-16,3 4 0 0,2 2 0 15,3 2 1-15,-2-2 0 16,5 4 1-16,-5-2-1 16,5-6 0-16,-6 0 0 15,0-3 0-15,0-3 0 16,-5-4 0-16,-10-2 0 15,12 0-2-15,-12 0-2 0,8-15-10 16,-8 3-21-16,-11 0-45 16,11-3-2-16</inkml:trace>
  <inkml:trace contextRef="#ctx0" brushRef="#br0" timeOffset="82148.66">8999 15933 283 0,'0'0'5'0,"0"0"2"15,0 0 1-15,0 0 0 16,-3 8 0-16,3-8 1 0,0 0-1 15,0 0 0-15,0 0-4 16,0 0-3-16,0 0 0 16,0 0-1-16,0 0 0 15,0 0 0-15,0 0 0 0,0 0 0 16,0 0 0-16,0 0 1 16,0 0-1-1,0 0 2-15,0 0 1 0,0-5 1 16,0 5 2-16,0-16 3 15,0 7 2-15,0-1 0 16,0-3 1-16,-1-1 1 0,-2-1 0 16,-5 3-1-16,6-4 0 15,-3 6-2-15,0-2-1 16,5 12-2-16,-7-12-2 0,7 12-1 16,0 0-1-16,0 10-1 15,5 10-1-15,2 5-1 16,6 4 0-16,1 9 1 0,6 1 0 15,0 1 0-15,0-1-1 16,0-1 1-16,-1-4-1 16,2-4-1-16,-6-3-4 15,-3-2-2-15,0-3-9 16,-4-5-19-16,-8-4-51 0,3-2-1 16</inkml:trace>
  <inkml:trace contextRef="#ctx0" brushRef="#br0" timeOffset="82517.4365">9213 15951 341 0,'0'0'6'0,"0"0"4"15,0 0 2-15,0 0 0 16,0 0 1-16,0 0-2 16,0 0 1-16,0 0 0 0,0 0-5 15,0 7-5-15,-7 5 0 16,5 4 0-16,-7 0 0 15,2 5 0-15,0-4 0 0,2-4-1 16,-2 1 0-16,1-4-1 16,6-10 0-16,-5 13 0 15,5-13 0-15,13 0 0 16,-1 0 0-16,3 0 1 16,5 0 0-16,3-3 0 15,-1 3 0-15,0 0 1 0,0 0-1 16,-2 0 0-16,-2 5 1 15,-1 0-1-15,0 2 1 16,-6 2-2-16,1-1 1 16,-2 0-1-16,-10-8-1 0,15 12-3 15,-15-12-5-15,10 12-17 16,-10 4-47-16,0-16-9 0</inkml:trace>
  <inkml:trace contextRef="#ctx0" brushRef="#br0" timeOffset="82820.4941">9932 15634 458 0,'0'0'3'16,"0"0"0"-16,0 0 0 16,0 0 0-16,2 3 1 15,1 6 0-15,-1 3 0 0,3 6 0 16,-3-1-2-16,3 5-2 16,-2 4 1-16,2 3-3 15,0-7-3-15,2 5-12 0,-7-4-38 16,5-6-29-16,2-2-4 15</inkml:trace>
  <inkml:trace contextRef="#ctx0" brushRef="#br0" timeOffset="83223.6843">9912 15351 392 0,'0'0'4'0,"-10"0"3"0,-3 0 0 0,-1 6 3 15,-9 8 1 1,-1 8 1-16,-6 8 0 0,2 12 1 16,4 9-3-16,1 12-3 15,5 4 0-15,9 7-3 0,9 3 0 16,2-2 0-16,16-6-2 16,6-5 0-16,3-10 1 15,10-4-3-15,6-15 0 16,-1-10 0-16,8-13 0 0,0-9 0 15,-1-10 0-15,1-17 0 16,-3-8 0-16,-4-12 0 16,-6-6 0-16,-7-16 0 0,-5-7 0 15,-16-6 0-15,-6-5 0 16,-10 0 0-16,-16 5 0 16,-9 7 0-16,-12 12 0 15,-9 13 0-15,-7 18 0 16,-2 19 0-16,-2 15 0 0,-4 19 0 15,12 21 0-15,1 5-28 16,18 9-60-16,9 10-3 16</inkml:trace>
  <inkml:trace contextRef="#ctx0" brushRef="#br0" timeOffset="85032.9691">16883 13786 317 0,'0'0'8'0,"4"-7"3"16,-4 7 3-16,9-20 5 15,-3 9 2-15,-2 1-1 16,2-2 1-16,-6 12-1 16,8-8-5-16,-8 16-4 0,-5 12-2 15,-6 10-4-15,-3 7-1 16,-6 7-1-16,-4 8 1 16,1-3 0-16,-7 4-2 15,3-5 1-15,-3-7-3 0,0-7 0 16,2-3 0-16,3-7 0 15,3-6 0-15,6-3 0 16,0-8 0-16,6-2 0 0,10-5 0 16,0 0 0-16,0 0 0 15,10 2 0-15,10-2 0 16,7-5 0-16,8-2 0 16,4-1 0-16,11 1 0 15,0 2 0-15,-4 1 0 16,0 1 0-16,-4 1 0 15,-5 2 0-15,-9 0 0 0,-3 2 0 16,-7 1 0-16,-4 1 0 16,-7-1 0-16,-7-3 0 15,13 5-2-15,-13-5-3 0,0 0-5 16,0 0-9-16,0 0-17 16,0 0-49-16,0 0-1 15</inkml:trace>
  <inkml:trace contextRef="#ctx0" brushRef="#br0" timeOffset="85419.0099">17260 14023 422 0,'0'0'5'16,"0"0"3"-16,0 0 1 0,0 0 0 15,2-9 0-15,-2 9 0 16,0 0 1-16,0 0-1 16,5 14-4-16,0-1-2 15,-2 8-3-15,2 0 0 16,-2 4-1-16,1 4-4 0,-1-3-9 16,4-2-35-16,-2-2-35 15,1-2-2-15</inkml:trace>
  <inkml:trace contextRef="#ctx0" brushRef="#br0" timeOffset="85812.8621">17481 14055 418 0,'0'0'4'0,"0"0"0"0,0 0 0 15,0 0-1-15,0 0 2 16,0 10-2-16,0 0 1 15,0 6-1-15,0-2-4 0,2 3 0 16,2 0 1-16,-2 3 0 16,3-2-1-16,-3-6 1 15,1-1 1-15,-3-11 3 16,0 0 0-16,0 0-1 16,9 0 1-16,-6-11 1 15,5-3 0-15,-1-4-1 0,0-7-1 16,5 3-2-16,-1 0 0 15,-1 5-1-15,-1-1 0 16,2 6-2-16,-1 4 1 16,-3 8 0-16,3 2 0 0,0 11 1 15,0 1 0-15,5 3 0 16,-1 2 0-16,2 1 0 16,-5-1-3-16,3 1-6 0,0-5-12 15,2-4-32-15,-4-2-29 16,0-4-4-16</inkml:trace>
  <inkml:trace contextRef="#ctx0" brushRef="#br0" timeOffset="86015.4388">17849 13821 385 0,'0'0'7'0,"0"0"2"16,0 0-1-16,0 0 1 15,0 0 0-15,6 6 2 0,-2 9-1 16,4 8 2-16,-5 2-7 15,6 7-2-15,-1 7 1 16,1 1-1-16,-1 0-2 16,-2 2-5-16,1-7-10 15,-3-6-31-15,1 1-36 0,-1-10-4 16</inkml:trace>
  <inkml:trace contextRef="#ctx0" brushRef="#br0" timeOffset="86254.4011">18105 13925 402 0,'0'0'4'16,"0"0"2"-16,0 0 1 0,0 0-1 15,0 0 0-15,-7 4 1 16,-3 6 0-16,-2 2 0 16,0 6-4-16,-2 2-1 15,2 2-1-15,4 2 1 16,3 2 0-16,5-4 0 15,5-2 0-15,8-3 0 16,8-3 0-16,3-3 0 0,3-4 0 16,8-2-6-16,3-5-15 15,-1 0-60-15,5-5-1 0</inkml:trace>
  <inkml:trace contextRef="#ctx0" brushRef="#br0" timeOffset="87048.0773">18836 13971 407 0,'0'0'7'0,"0"-10"1"16,0 4 3-16,0-5 1 0,3-2 0 16,1 1 1-16,4 0 0 15,2-5 0-15,2 7-7 16,4 2-1-16,3 4-3 15,-1 4 0-15,4 0-2 0,-2 4 0 16,0 8 0-16,-8 4 0 16,1 1 0-16,-11 5 0 15,-2 0 0-15,-10 4 0 16,-7-5 0-16,-8 4 0 16,-7-3 0-16,-1-2 0 0,-4-2 0 15,3-1 0-15,1-5 0 16,6-2 0-16,7-3 0 15,7-1 0-15,13-6 0 16,0 0 0-16,19-3 0 16,11-2 0-16,5-2 0 0,8-1 0 15,6 1 0-15,-1-3 0 16,-1 1 0-16,-4-2 0 16,-2 6-12-16,-11-4-46 0,-2 0-29 15,-11 0-1-15</inkml:trace>
  <inkml:trace contextRef="#ctx0" brushRef="#br0" timeOffset="87432.0119">18994 13723 386 0,'0'0'5'0,"-9"-7"1"16,-6 0 2-16,-2 2 1 0,-3 0 1 15,-5 3 0-15,-5 2 2 16,-7 7 2-16,0 12-4 15,2 12-1-15,0 6-1 16,5 9 0-16,3 7-1 16,7 6-2-16,8 0-1 0,10 1-4 15,4-6 0-15,12-1 0 16,14-9 0-16,7-5 0 16,12-10 0-16,5-9 0 0,7-9 0 15,6-9 0-15,8-4 0 16,-4-12 0-16,-2-11 0 15,-2-11 0-15,-9-7 0 16,-8-15 0-16,-13-5 0 0,-12-10 0 16,-23 1 0-16,-12 3 0 15,-22 4 0-15,-15 13 0 16,-18 18 0-16,-10 14 0 16,-8 20 0-16,-4 15 0 15,7 22 0-15,23 13-84 0,-9 5-3 16</inkml:trace>
  <inkml:trace contextRef="#ctx0" brushRef="#br1" timeOffset="105950.3824">14091 14224 350 0,'0'0'7'16,"0"0"4"-16,0 0 1 16,0-8 3-16,0 8 0 0,-11-9 1 15,11 9 1-15,-17-10 1 16,4 2-6-16,-2 6-3 15,-2-1-2-15,3 3-2 0,-5 3 0 16,5 2-1-16,-2 5-1 16,0 4-1-16,1 4 1 15,5 2-3-15,5 2 0 16,1 3 0-16,4 0 0 0,4-4 0 16,8 2 0-16,11-5 0 15,0-6 0-15,3-2 0 16,7-5 0-16,0-5 0 15,1-5 0-15,-1-8 0 16,-4-1 0-16,-4-7 0 16,-1-1 0-16,-8-2 0 0,-7-5 0 15,-6-4 0-15,-3 3 0 16,-7 1 0-16,-8 3 0 16,-3 4 0-16,-2 5 0 0,-4 5 0 15,-1 9 0-15,-2 6 0 16,2 4 0-16,-3 7 0 15,6 10 0-15,2 0 0 16,4 3 0-16,6 2 0 16,6 1 0-16,4-2 0 0,3 1 0 15,8-4 0-15,8-7 0 16,3-3 0-16,2-6 0 16,1-6 0-16,5-3 0 0,-2-3 0 15,-1-11 0-15,-2-2 0 16,-2-6 0-16,-9-3 0 15,-2-2 0-15,-12-3 0 16,0 1 0-16,-5-1 0 0,-8 9 0 16,-8 1 0-16,-2 4 0 15,-7 11 0-15,0 5 0 16,3 8 0-16,-3 7 0 16,4 7 0-16,1-2 0 0,2 12 0 15,11-2 0-15,4 2 0 16,8-5 0-16,2 0 0 15,10 1 0-15,6-11 0 16,4-2 0-16,6-5 0 16,0-10 0-16,1 0 0 15,1-10 0-15,-2-5 0 0,-6-5 0 16,-6-5 0-16,-2-4 0 16,-8-1 0-16,-6 3 0 15,-6-1 0-15,-9 3 0 16,-5 6 0-16,-7 5 0 0,0 8 0 15,-6 6 0-15,4 6 0 16,-1 6 0-16,0 5 0 16,6 5 0-16,4 2 0 0,9 5 0 15,4 0 0-15,7-5 0 16,5 1 0-16,7-2 0 16,8-6 0-16,3-7 0 0,6-5 0 15,0-5 0-15,1-5 0 16,-3-7 0-16,-1-3 0 15,-4-8 0-15,-7-4 0 0,-7 0 0 16,-6-3 0-16,-2 3 0 16,-13-1 0-1,-4 9 0-15,-8 4 0 0,0 6 0 16,-7 9 0-16,0 6 0 16,-4 12 0-16,5 4 0 15,1 3 0-15,7 8 0 16,3-4 0-16,13 2 0 0,2-1 0 15,10-7 0-15,10-1 0 16,7-5 0-16,8-6 0 0,2-4 0 16,6-7 0-16,-4-3 0 15,1-9 0-15,0-3 0 16,-5-4 0-16,-5-6 0 16,-7-3 0-16,-11 1 0 0,-7-2 0 15,-5 0 0-15,-9 8 0 16,-7 1 0-16,-6 5 0 15,-6 10 0-15,1 5 0 16,-1 10 0-16,1 7 0 16,2 2 0-16,5 10 0 0,7 0 0 15,12-2 0-15,4 3 0 16,4-3 0-16,13-4 0 16,5-6 0-16,7-7 0 15,6-3 0-15,-2-7 0 0,2-3 0 16,-1-6 0-16,-2-3 0 15,-5-8 0-15,-8-2 0 16,-4-7 0-16,-12 3 0 0,-1 4 0 16,-6-2 0-16,-12 6 0 15,-7 4 0-15,-2 10 0 16,-5 4 0-16,2 10 0 0,0 5 0 16,0 5 0-16,9 2 0 15,3 3 0-15,8-3 0 16,4-2 0-16,12-17-44 15,8 12-48-15</inkml:trace>
  <inkml:trace contextRef="#ctx0" brushRef="#br1" timeOffset="107427.0955">14080 14291 360 0,'0'0'6'0,"0"0"5"16,0 0 1-16,0 0 1 15,0 0 1-15,0 0 0 16,0 0 0-16,0 0 0 0,0 0-8 16,0 0-13-16,0 0-22 15,-9 0-51-15,9 0-2 16</inkml:trace>
  <inkml:trace contextRef="#ctx0" brushRef="#br1" timeOffset="107600.6393">14151 14166 369 0,'0'0'3'15,"0"0"2"-15,0 0 2 16,0 0-1-16,0 0 0 0,0 0 0 15,0 0-3-15,-6-9-4 16,6 9-17-16,0 0-56 0,8-5-2 16</inkml:trace>
  <inkml:trace contextRef="#ctx0" brushRef="#br1" timeOffset="107779.0765">14151 14166 318 0,'9'50'5'0,"-9"-50"0"0,0 0-1 15,0 0 1-15,0 0-6 16,-9 10-20-16,9 3-39 0,0-13-7 16</inkml:trace>
  <inkml:trace contextRef="#ctx0" brushRef="#br1" timeOffset="107978.5468">14123 14289 271 0,'0'0'3'0,"0"0"0"15,0 0 0-15,0 0-1 16,0 0 0-16,0-5 0 15,0 5-1-15,0 0-7 16,5-11-18-16,-5 1-37 0,0 10-5 16</inkml:trace>
  <inkml:trace contextRef="#ctx0" brushRef="#br1" timeOffset="108165.0448">14123 14289 342 0,'55'-60'6'15,"-55"60"4"-15,0 0 2 16,0 0 1-16,0 0-1 0,-3-7 0 16,3 7-2-16,0-15 0 15,0 15-10-15,3-18-7 16,2 9-8-16,0-5-10 16,2 0-23-16,6-1-29 15,-5-2-6-15</inkml:trace>
  <inkml:trace contextRef="#ctx0" brushRef="#br1" timeOffset="108312.7281">14272 13883 292 0,'0'0'7'16,"0"0"2"-16,0 0 1 0,8-11 2 16,-8 11-2-16,4-7 1 15,-4 7-4-15,5-18-8 16,-2 4-44-16,5 3-25 0</inkml:trace>
  <inkml:trace contextRef="#ctx0" brushRef="#br1" timeOffset="108472.1299">14418 13568 315 0,'0'0'2'0,"0"0"-1"0,0 0-2 15,0-16-7-15,0 1-21 0,-2 6-37 16,4-4-4-16</inkml:trace>
  <inkml:trace contextRef="#ctx0" brushRef="#br1" timeOffset="108621.376">14530 13198 340 0,'0'0'4'15,"0"0"0"-15,0 0 1 16,3-12 0-16,-3 12-2 0,2-12-4 16,0 2-15-16,-2-3-48 15,0 1-7-15</inkml:trace>
  <inkml:trace contextRef="#ctx0" brushRef="#br1" timeOffset="108780.0397">14650 12792 308 0,'0'0'3'0,"0"0"1"16,0 0 3-16,0-10-2 0,0 10 0 15,2-14-1-15,1 1-5 16,-1-1-16-16,-2-6-47 16,2-4-5-16</inkml:trace>
  <inkml:trace contextRef="#ctx0" brushRef="#br1" timeOffset="108926.2444">14768 12332 281 0,'0'0'3'0,"0"0"2"0,0-10-1 16,0 10 2-16,0-12-1 16,0-2-3-16,0 2-16 15,10 0-43-15,-3-5-7 0</inkml:trace>
  <inkml:trace contextRef="#ctx0" brushRef="#br1" timeOffset="109065.4846">14886 11880 232 0,'0'0'1'0,"0"0"-2"0,3-17-12 16,6 9-42-16,-4-4-2 15</inkml:trace>
  <inkml:trace contextRef="#ctx0" brushRef="#br1" timeOffset="109216.9758">15063 11400 277 0,'0'0'1'15,"0"0"-1"-15,9-4-13 0,-9 4-46 16,10-6-1-16</inkml:trace>
  <inkml:trace contextRef="#ctx0" brushRef="#br1" timeOffset="109364.61">15157 11155 345 0,'0'0'3'0,"0"0"-1"16,0 0-1-16,0 0-5 0,0 0-17 16,-10 5-43-16,10 3-6 15</inkml:trace>
  <inkml:trace contextRef="#ctx0" brushRef="#br1" timeOffset="110802.8755">14431 13602 176 0,'0'0'6'0,"0"0"7"16,-13-5 4-16,13 5 3 0,0 0 3 15,-12-7 3-15,12 7-1 16,-9-5 1-16,9 5-7 16,0 0-5-16,0 0-4 15,0 0-1-15,0 0-2 0,9 0-1 16,3 2 1-16,11 6 0 15,3-6 2-15,10 3 0 16,4 0 1-16,4 0-2 16,9-3-2-16,-4 1 0 0,4-1-2 15,-1 1 0 1,1 0-1-16,-4-2-1 0,-2-1 0 16,-2 3-1-16,-5 0-1 15,-8-1 1-15,-2 1 0 16,-8 0-1-16,-4-3 0 0,-9 1 1 15,-9-1 0-15,13 3 1 16,-13-3 1-16,0 0-1 16,0 0 1-16,0 0 1 0,0 0-1 15,0 0 0-15,0 0 0 16,0 0-1-16,0 0 0 16,0 0-1-16,0 0-1 15,0 0 1-15,0 0-1 0,-8 0 0 16,8 0 0-16,0 0-1 15,0 0 1-15,-9-4-1 16,9 4 1-16,0 0-1 16,0 0 0-16,-8 4 0 15,8-4 0-15,-13 18 1 0,6-4 0 16,-1 9 1-16,-4 7 0 16,0 5 0-16,-3 6 1 15,2 5 2-15,4 3-4 16,-4-3 0-16,1 2 0 0,2-1 0 15,5-5 0-15,-4-5 0 16,8-5 0-16,-2-4 0 16,1-6 0-16,0-2 0 0,-1-3 0 15,3-5 0-15,0-2 0 16,0-10 0-16,-2 12 0 16,2-12 0-16,0 0 0 15,-3 11 0-15,3-11 0 0,0 0 0 16,0 0 0-16,0 0 0 15,0 0 0-15,0 0 0 16,0 0 0-16,0 0 0 16,0 0 0-16,0 0 0 0,0 0 0 15,0 0 0-15,0 0 0 16,0 0 0-16,0 0 0 16,0 0 0-16,0 0 0 15,0 0-16-15,0 0-71 16,-2-5-2-16</inkml:trace>
  <inkml:trace contextRef="#ctx0" brushRef="#br1" timeOffset="112168.6167">13630 13904 234 0,'0'0'6'16,"0"0"0"-16,0 0 3 15,0 0 0-15,0 0 0 16,0 0 3-16,0-9 1 0,11 6 1 15,1 3-1-15,8 0-3 16,5 0 1-16,5 0 0 16,2 0 2-16,8 0-2 15,1 3 0-15,5-3-3 0,-4 0-1 16,0 0-2-16,0 0 0 16,-5-3-2-16,1 1-1 15,-5-1 0-15,-1-1-1 16,-5 1 0-16,-3 1 0 15,-6-1-1-15,-3 0 1 16,-2 3 1-16,-13 0-1 0,9 0 1 16,-9 0 0-16,0 0-3 15,0 0-1-15,0 0-3 16,-7 0-5-16,-2 0-9 0,-2 3-14 16,-8-3-33-16,1 5-14 15</inkml:trace>
  <inkml:trace contextRef="#ctx0" brushRef="#br1" timeOffset="112516.8257">13638 13895 192 0,'0'0'8'0,"0"0"5"0,0 0 4 15,0 0 2-15,0 0-3 16,0 0-1-16,0 0 1 16,0 0 0-16,0 14-5 0,0 2-5 15,3 5-3-15,-3 4-2 16,0 10 2-16,0 0 1 15,0 4 0-15,2 1-1 16,-2-1 0-16,0-1-1 0,0-4 0 16,0 2-2-1,0-12-3-15,0 1-11 0,-5-6-19 16,5 1-35-16,0-5-5 16</inkml:trace>
  <inkml:trace contextRef="#ctx0" brushRef="#br1" timeOffset="112655.4674">13593 14296 170 0,'0'0'1'0,"0"0"-1"0,0 0 1 16,-2 15-9-16,2-15-42 16,-3 15-2-16</inkml:trace>
  <inkml:trace contextRef="#ctx0" brushRef="#br2" timeOffset="207047.5049">17087 8056 236 0,'0'0'7'0,"0"0"5"0,0 0 4 15,-4-12 2-15,4 12 3 16,0 0 1-16,-2-12-2 16,2 12 1-16,0 0-5 15,0 0-5-15,-2 12-2 0,2 9-1 16,0 9-2-16,0 13 2 16,0 11 2-16,4 11 1 15,0 6 0-15,3 11-1 16,-5 2 0-16,3 8-1 15,-2 3-1-15,-3-2-1 0,0 4-3 16,0-4-4-16,0 4 0 16,-3-2 0-16,-2 1 0 15,3-7 0-15,-5 1 0 0,1-3 0 16,-1-8 0-16,-3-6 0 16,2-3 0-16,-2-6 0 15,3-7 0-15,-4-4 0 16,4-9 0-16,2-5 0 0,1-8 0 15,-1-6 0-15,2-6 0 16,1-5 0-16,-1-6 0 16,3-8 0-16,0 0 0 15,0 0 0-15,0 0 0 16,0 0 0-16,-8 0 0 16,8 0-6-16,-12-15-26 0,-1 8-54 15,9-5-3-15</inkml:trace>
  <inkml:trace contextRef="#ctx0" brushRef="#br2" timeOffset="207893.1026">18409 8088 228 0,'0'0'6'15,"3"-7"5"-15,-3 7 6 16,9-16 3-16,-9 16 3 0,10-16 1 16,-10 16-1-16,8-13 1 15,-8 13-3-15,2 8-3 0,-2 16-4 16,-5 8-2-16,0 16-2 16,-1 8 1-16,2 14 0 15,1 9 0-15,-3 10-1 16,5 5 0-16,1 5-3 0,0 1-7 15,0 1 0-15,0-2 0 16,0-5 0-16,-2-2 0 16,-1-5 0-16,-2-3 0 15,-4-8 0-15,3-6 0 16,-4-5 0-16,1-8 0 0,1-6 0 16,-2-9 0-16,3-5 0 15,-1-6 0-15,3-9 0 16,2-10 0-16,1-2 0 15,2-10 0-15,0 0 0 0,0 0 0 16,-2 9 0-16,2-9 0 16,0 0 0-16,-3-5 0 15,3 5-3-15,-5-12-32 16,-8 5-51-16,13 0-2 0</inkml:trace>
  <inkml:trace contextRef="#ctx0" brushRef="#br2" timeOffset="210259.3014">16979 7974 157 0,'0'0'7'0,"0"0"2"0,3-2 4 15,-3 2 3-15,0 0 3 16,0 0 1-16,7-11 3 16,-7 11 1-16,0 0-5 15,2-12-2-15,-2 12-3 16,0-9-2-16,0 9-2 0,11-16-1 15,-4 9-2-15,3-6-2 16,-1 4 1-16,9-4-1 16,-6 1 1-16,9-2-1 15,-1 1 0-15,5-5-1 0,-4 3 1 16,7 3 1-16,-1-5-1 16,1 2-1-16,6-2 0 15,-4 4-1-15,3-3 0 16,-1-1 0-16,2 5-1 15,4 0 0-15,0 0 1 0,1-1-1 16,6 6 1-16,-3-3 0 16,2 2 0-16,4 2-1 15,-3-2 1-15,0 0-1 0,-3 3 0 16,-2 0 0-16,-1 3-1 16,-2-1 1-16,-2 1-1 15,1 2 0-15,-4 0 1 0,0 0-1 16,1 0 0-16,-4 2-1 15,1 3 1-15,2-3 0 16,-2 4 0-16,-2-1-1 16,-1 0 1-16,0 3-1 15,-2-2 1-15,0 2-1 0,-3 2 1 16,-2 3-1 0,0-3 0-16,-3 2 1 0,1-3-1 15,-1 6 0-15,-3-1 0 16,0-5 0-16,-2 3 0 15,-3 0 0-15,0-1 0 0,-5 0 1 16,1 2-1-16,-2-3 1 16,-3 2 0-16,0 2 0 15,0-2-1-15,-3 2 2 0,-2-4-1 16,-2 5 2 0,-4 2-1-16,2-5 1 15,-1 3-1-15,-3-2 0 0,1 2 0 16,3-1-2-16,-2-3 0 15,2 0 0-15,-5 0 0 16,7-2 0-16,-5 2 0 16,-3 1 0-16,0-5 0 0,-5 6 0 15,-2-3 0-15,-2 2 0 16,-2-2 0-16,-6-3 0 16,2 6 0-16,-2-7 0 15,0 2 0-15,0 0 0 0,-6-3 0 16,5 0 0-16,-4 1 0 15,3-2 0-15,-3-2 0 16,0 1 0-16,3 0 0 16,0-3 0-16,1 0 0 15,-4 0 0-15,3 0 0 0,-4-3 0 16,0 0 0-16,1 1 0 16,-2 0 0-16,-2 0 0 15,2-2 0-15,0 2 0 0,1 2 0 16,3 0 0-16,-2-2 0 15,5 2 0-15,-3-3 0 16,5 3 0-16,-2-3 0 16,4 3 0-16,1-4 0 0,-1-2 0 15,7 1 0 1,-2 1 0-16,3-4 0 0,3 1 0 16,2 0 0-16,0-1 0 15,0 3 0-15,0-5 0 0,0 3 0 16,3 0 0-16,-3 1 0 15,2 0 0-15,0 0 0 16,1-5 0-16,5 4 0 16,0-5 0-16,1 2 0 15,1-2 0-15,2 2 0 0,2-2 0 16,1-3 0-16,0 0 0 16,0 4 0-16,0-3 0 15,4 4 0-15,-1-2-2 0,1 2 0 16,2 1 1-16,-6 9 0 15,8-16 1-15,-8 16-1 16,9-15 1-16,-9 15-1 16,7-7-1-16,-7 7-6 0,18-3-17 15,3 3-58-15,-7 3-3 16</inkml:trace>
  <inkml:trace contextRef="#ctx0" brushRef="#br1" timeOffset="216108.6228">16987 6745 289 0,'0'0'8'0,"0"0"3"0,0 0 0 15,0 0 1-15,0 0-1 16,0 0 0-16,-5 15 2 16,2 8 5-16,3 11-9 15,0 10-1-15,0 11-1 0,0 10 1 16,0 4 1-16,0 8-1 16,3-1-2-16,-1-1-2 0,1 1 0 15,-1-3-2 1,0-5-1-16,-2 0 1 0,0-6-2 15,-2-5 1-15,0-3 0 16,-3-9 0-16,0-8 1 16,3-5-1-16,-4-10 1 0,3-7 0 15,3-15 0-15,0 0-1 16,0 0 0-16,-12-8-1 16,12-11 0-16,-2-8 0 0,2-6 0 15,0-6-1-15,0-2 1 16,0-9 0-16,0-5 1 15,0-4 0-15,0-4-1 16,0 2 1-16,-3-1-1 16,1-1 0-16,0 2 1 0,-1 5-1 15,0 8 1-15,0 9 0 16,1 3-1-16,-3 11 1 16,2 11-1-16,3 14 1 15,-6 14 0-15,3 16 0 16,3 15 0-16,-2 15 0 0,2 6 0 15,0 11 1-15,2 5-1 16,1-3 0-16,3-4 1 16,2-6-2-16,0-8 1 15,-1-1 0-15,3-16 0 0,-3-4 0 16,2-10 0-16,-7-5 0 16,3-11-1-16,-5-14 0 0,0 0-1 15,5-4 0-15,-5-19-1 16,0-9 0-16,0-13 1 15,-5-4-1-15,2-14 1 16,1 5 0-16,0-7 2 0,-4 0-1 16,3 2 0-16,-1 1 1 15,-4 7-1-15,8 0 0 16,-5 4 0-16,3-2 0 16,2 4 0-16,0-1 0 15,0 1 1-15,0 2-1 0,0 2 1 16,2 3 0-16,3 5-1 15,-5 4 1-15,5 7-1 16,-2 2 0-16,-1 5 1 16,-2 5-1-16,2 1 0 0,-2 4 1 15,0 9-1-15,0-13 0 16,0 13 0-16,0-12 0 16,0 12 1-16,0-10-1 15,0 10 0-15,0 0 1 0,0-11-1 16,0 11 1-16,0 0 0 15,0 0-1-15,0-10 0 16,0 10 1-16,0 0-1 0,0 0 0 16,0 0 0-16,0 0 1 15,0-9-1-15,0 9 0 16,0 0 0-16,0 0 0 0,-2-10 0 16,2 10 0-1,0 0 0-15,0 0 0 0,0 0 1 16,-2-7-1-16,2 7 0 15,0 0 1-15,0 0-1 16,0 0 0-16,0 0 0 16,0 0 0-16,0 0 0 0,0 0 1 15,0 0-2-15,0 0 1 16,0 0 0-16,0 0 0 16,0 0 1-16,0 0-1 0,0 0 0 15,0 0 0-15,0 0 1 16,0 0 0-16,0 0-1 15,0 0 0-15,0 0 0 0,0 0 1 16,0 0-1-16,0-10 0 16,0 10 0-16,0 0 0 15,7-12 0-15,-7 12 0 16,8-11 0-16,-8 11 0 16,5-10 0-16,-5 10 0 0,9-13 1 15,-9 13-1-15,8-9 0 16,-8 9 1-16,5-7-1 15,-5 7 0-15,0 0 0 16,5-11 1-16,-5 11-1 16,0 0 1-16,0 0-1 15,0-9 1-15,0 9-1 0,0 0 1 16,5-12-1-16,-5 12 0 16,2-8 0-16,-2 8 0 0,0-10 0 15,0 10 0-15,5-12 0 16,-5 12 1-16,3-11-1 15,-3 11 0-15,0 0 0 16,10-12 1-16,-10 12-1 0,0 0 0 16,10-15 0-16,-10 15 0 15,9-9 0-15,-9 9 0 16,13-13 0-16,-13 13-1 16,17-14 1-16,-8 4 0 0,3 0 0 15,0 3 1 1,1-5-1-16,-5 0 0 0,9 3 0 15,-1-2 0-15,0 2 1 16,-2-1-1-16,4 0 0 16,-1 0 1-16,3 1-1 0,-3-3 0 15,3 4 2-15,0-4-2 16,3 1 0-16,-1 1 0 16,3 1 0-16,1-4 0 0,0 1 0 15,7 2 0-15,-1 0 0 16,-2 1 0-16,4-2 0 15,-1 2 0-15,-1 0 0 16,2 2 0-16,-4-1 0 0,0 2 0 16,2 0 0-16,-2 1 0 15,0 1 0-15,2-1 0 16,-2 0 0-16,2 0 0 0,0 0 0 16,2 2 0-16,3-1 0 15,-5-1 0 1,5 5 0-16,-4-3 0 0,-1-1 0 15,-2 4 0-15,2 0 0 16,-5-3 0-16,1 3 0 16,-3 0 0-16,2 0 0 0,3 0 0 15,0 0 0-15,5 0 0 16,-5 4 0-16,7 2 0 16,-5-4 0-16,2 5 0 0,1 1 0 15,-2-1 0-15,-3 1 0 16,-7 1 0-16,1 3 0 15,-4-1 0-15,-5-1 0 0,-3 2 0 16,1-1 0-16,-4 1 0 16,-1 2 0-16,0-1 0 15,-4 2 0-15,1-3 0 16,-3 0 0-16,1 6 0 16,-3-3 0-16,0-1 0 0,0 1 0 15,-5 3 0-15,0-1 0 16,-4 4 0-16,-2-5 0 15,-1 4 0-15,-3 2 0 16,0-5 0-16,-7 4 0 16,2-1 0-16,-2-1 0 0,-3 1 0 15,-3 1 0-15,-1-3 0 16,-6 2 0-16,3-2 0 0,-3-1 0 16,0 0 0-16,-4-3 0 15,1 0 0-15,1-2 0 16,-3 3 0-16,2-6 0 15,-1 4 0-15,-1-3 0 0,1 2 0 16,3 0 0-16,-3-2 0 16,2-2 0-16,-2 1 0 15,-2 2 0-15,1-4 0 16,0 4 0-16,-2-4 0 0,-2 3 0 16,-2-3 0-16,2 3 0 15,-4-2 0-15,-2-1 0 16,1-2 0-16,-1-1 0 15,3-4 0-15,-5 0 0 16,3 0 0-16,-1 0 0 0,-3 0 0 16,3-2 0-16,4-3 0 15,0 3 0-15,2-4 0 16,1-1 0-16,6 0 0 0,2 0 0 16,3-3 0-16,6-1 0 15,5 2 0-15,1-1 0 16,1-3 0-16,8 1 0 15,-2-3 0-15,6-2 0 16,2 2 0-16,3 1 0 0,2-4 0 16,0 2 0-16,0 1 0 15,2 3 0-15,1-5 0 16,4 7 0-16,0-2 0 16,1-3 0-16,3 3 0 0,3-3 0 15,-1 3 0-15,4-4 0 16,-1 4 0-16,5 0 0 15,-2 0 0-15,-1-3 0 16,5 5 0-16,-6-1-26 16,6 4-59-16,-1 2-4 0</inkml:trace>
  <inkml:trace contextRef="#ctx0" brushRef="#br1" timeOffset="216912.6798">18585 6317 267 0,'0'0'7'0,"0"0"3"16,0 0-2-16,0 0 2 16,0 4 1-16,0 11 3 0,0 2 1 15,0 12 1-15,0 5-4 16,3 10-1-16,-1 13 2 15,1 8-1-15,1 6-1 0,4 4-1 16,0 4 1-16,-1 1-3 16,3-2-1-16,-7 2 1 15,9-5-2-15,-7-2 0 16,-3-1-1-16,-2-2-1 16,0-1 0-16,0-5-1 0,-5-1-1 15,1-7 0-15,-6-3-1 16,2-10 0-16,1-2 0 15,-1-12-1-15,3-7 1 16,0-4 0-16,2-8 1 16,3-10-1-16,0 0-1 0,-7 3 0 15,7-3-2-15,-5-8-1 16,3-4-4-16,0-1-8 16,-2-4-13-16,-3 2-57 0,7-5 1 15</inkml:trace>
  <inkml:trace contextRef="#ctx0" brushRef="#br1" timeOffset="217842.1235">18652 6658 259 0,'0'0'7'15,"0"0"2"-15,0 0 3 0,-7 0 0 16,7 0 0-16,0 0 1 16,0 0-1-16,-12 7 3 15,12-7-5-15,0 0 1 16,10 14-2-16,-1-12 2 16,8 3 0-16,6-5 1 15,8 0 0-15,18-5-1 16,8-6 0-16,17-6-2 0,17-5-1 15,25-5-1-15,9-5-2 16,23-3 0-16,11-2-1 16,7-3-1-16,8-2-1 15,8 6-1-15,-3-5 0 0,2 4 0 16,-2-1 0-16,3 0 0 16,-1 1 0-16,-4 0 2 15,2-1 1-15,-7-1-1 0,-3 3 0 16,-11-1-3-16,-4 3 0 15,-12-1 0-15,-10 3 0 16,-7 5 0-16,-16 0 0 0,-12 2 0 16,-10 2 0-16,-18 6 0 15,-9 3 0-15,-10 1 0 16,-15 6 0-16,-10-2 0 0,-5 6 0 16,-8 3 0-1,-12 0 0-15,0 0 0 0,0 7 0 16,-8 2 0-16,-4-1 0 15,0 2-43-15,-11 7-44 16,-2-5-2-16</inkml:trace>
  <inkml:trace contextRef="#ctx0" brushRef="#br1" timeOffset="219006.2221">18677 7267 230 0,'0'0'5'0,"0"0"3"0,0 0 3 16,0 0 1-16,0-11 3 15,0 11 3-15,0 0 0 0,12-8 3 16,-2 8-4-16,1-2 0 16,2-1-2-16,6-2-1 0,3 1-2 15,2-3-1-15,9-4-2 16,5 2-1-16,6-2-1 15,1-7-1-15,9 6 0 16,6-2-2-16,5-2 0 16,5 2 0-16,1-1-1 0,7-3 1 15,2 3-1-15,8-2 0 16,0 2 0-16,7-2 0 16,6-2-1-16,1 1 1 15,5-2-1-15,-5 1 1 0,4-2-1 16,4 2 0-16,0-1 0 15,-6 2-1-15,1-1 0 16,-6 1 1-16,3-1-2 16,-6 2 0-16,2-1 0 15,-1-2 0-15,-5 0 0 0,-3 1 0 16,-2-2 0-16,0 2 0 16,-5 2 0-16,3-4 0 0,-5 4 0 15,-1 0 0-15,0 0 0 16,3-3 0-16,0 0 0 15,-2 0 0-15,-1 1 0 16,-1 1 0-16,-4-2 0 0,-4 2 0 16,-5 3 0-16,-1 1 0 15,-5 4 0-15,-3-5 0 16,1 3 0-16,-3 3 0 16,3-2 0-16,-2-2 0 15,-3 1 0-15,3 2 0 16,-3-2 0-16,-4 2 0 15,-4-2 0-15,-4 2 0 0,-5 0 0 16,-8 3 0-16,-2 2 0 16,-5-4 0-16,-5 8 0 15,-5-5 0-15,-10 6 0 0,15-5 0 16,-15 5 0-16,10-2 0 16,-10 2 0-16,0 0 0 0,0 0 0 15,0 0 0-15,0 0 0 16,0 0 0-16,0 0 0 15,-13 0 0-15,5 2 0 16,-1 1 0-16,-4 3 0 0,1-3 0 16,-3 2-6-16,0-1-24 15,15-4-54-15,-20 2-4 16</inkml:trace>
  <inkml:trace contextRef="#ctx0" brushRef="#br1" timeOffset="219410.1342">22336 5925 335 0,'0'0'5'0,"0"0"4"15,0 0 2-15,5-9 4 16,8 6 1-16,0-2 2 16,16 0 0-16,5-2 3 0,14-1-6 15,9-2-2 1,13 1-2-16,4-1-1 0,8 0-3 15,8-3 0-15,-1 2-7 16,-4 2 0-16,-5 2 0 16,-14-1 0-16,-10 3 0 15,-10 1 0-15,-13 4 0 0,-13 0 0 16,-20 0 0-16,0 14-8 16,-18 4-76-16,-7 0-2 0</inkml:trace>
  <inkml:trace contextRef="#ctx0" brushRef="#br1" timeOffset="220042.2981">18356 8018 257 0,'0'0'8'0,"0"0"2"16,0 0 0-16,0 0 1 0,0 0 2 16,5 10 2-16,-4 18 1 15,6 6 1-15,-2 18-4 16,2 8-3-16,3 17 1 0,0 9-1 15,1 11-3-15,-5 7-1 16,1 5-1-16,-1 1-2 16,-6-2-1-16,0 4-1 0,-2-6 1 15,-6-2-1-15,-1-7 0 16,1-10-3-16,0-9-7 16,-2-11-22-16,-7-7-44 15,15-13-2-15</inkml:trace>
  <inkml:trace contextRef="#ctx0" brushRef="#br1" timeOffset="220190.1943">18319 9745 301 0,'0'0'4'0,"0"0"2"16,0 0 0-16,0 0 2 16,0 0-2-16,0 0-4 15,-7 12-33-15,7-12-30 16,0 12-8-16</inkml:trace>
  <inkml:trace contextRef="#ctx0" brushRef="#br1" timeOffset="220674.1724">17137 8364 214 0,'0'0'2'0,"-4"9"4"0,2 13 8 16,-5 18 4-16,0 14 1 15,6 18 4-15,-4 17-1 16,5 17 0-16,0 12-2 16,6 8-3-16,6 2-6 0,-4-7-5 15,9-5-2-15,-5-12-2 16,-1-7-3-16,-2-5-1 0,-2-15-7 16,-5-11-11-16,-2-10-29 15,5-7-24-15,-7-14-6 16</inkml:trace>
  <inkml:trace contextRef="#ctx0" brushRef="#br1" timeOffset="220810.0276">17137 9990 189 0,'0'0'3'0,"0"0"-1"0,-1 16 0 0,1-4-1 15,-3 1-24-15,1-1-28 16,0 0-3-16</inkml:trace>
  <inkml:trace contextRef="#ctx0" brushRef="#br1" timeOffset="221323.4831">18351 8260 341 0,'0'0'1'0,"0"0"3"0,-4 12 4 15,4 9 1-15,-3 14 2 16,3 15 1-16,0 12 0 15,0 14 2-15,5 16-1 0,2 10 0 16,-1 4-6-16,6 1-1 16,-5-1 0-16,0-4-1 15,-3-3-1-15,-4-7-1 16,0-5-2-16,0-10 0 16,-4-9-2-16,0-8-3 0,-1-13-5 15,0-7-6-15,3-13-22 16,2-10-42-16,0-17-4 15</inkml:trace>
  <inkml:trace contextRef="#ctx0" brushRef="#br0" timeOffset="226223.6284">17680 5435 195 0,'0'0'7'16,"0"0"4"-16,0 0 4 0,0 0 2 16,0 0 3-16,0-11 1 15,0 11 2-15,0 0 0 16,0 0-5-16,0 0-3 15,-7-9-2-15,7 9-1 0,0 0-3 16,0 0-1-16,0 0-1 16,0 0 0-16,0 0-1 15,0 0-1-15,0 0-1 16,0 0-1-16,0 0 0 0,0 0-1 16,0 0-1-16,0 0 0 15,0 0 0-15,0 0 0 16,0 0-1-16,-6 8 1 15,6-8-1-15,0 10 1 0,0 2 1 16,-2 0 1-16,2 3 1 16,0 5 0-16,-3 4 1 15,3 6 0-15,0 2 1 16,0 3 0-16,0 5-1 0,5-1-1 16,-2 1 0-16,5 0 0 15,-1-3-2-15,-3-1 1 16,2-3-2-16,-1-3 2 15,0-3-3-15,-2-7 0 16,2 0 0-16,-3-5 0 16,0-1 0-16,-2-14 0 0,2 16 0 15,-2-16 0-15,0 0 0 16,0 0 0-16,0 0 0 16,0 0 0-16,0 0 0 0,0 0 0 15,-2-6 0-15,2 6 0 16,-7-7 0-16,7 7 0 15,-5-10 0-15,5 10-10 0,0 0-21 16,-5-12-41-16,5 12-15 16</inkml:trace>
  <inkml:trace contextRef="#ctx0" brushRef="#br0" timeOffset="229696.0887">17648 5811 272 0,'0'0'6'0,"0"-12"3"16,0 2 4-16,0 3 2 0,0-3 3 15,0-3 1-15,0 7 1 16,0-8-1-16,0 14-6 16,0 0-3-16,0 6-3 15,5 11-3-15,0 3-2 0,-4 9 0 16,5 3-1-16,-1 13 1 15,5-1 1-15,-3 6 0 16,6 0-1-16,-5 0 1 16,1 1-1-16,4-1 0 0,-3 1 0 15,-3-3 1-15,0-1 0 16,2-2-1-16,-5-1-1 16,4-2 1-16,-6 1-1 0,3-6 0 15,-3-5 0-15,1 3-1 16,0-6 1-16,-1 0-1 15,-2 2 0-15,0-4 1 16,0 0-1-16,0 1 1 0,0-3-1 16,0-1 1-1,0 1-1-15,0-3 0 0,-2 0 1 16,-1 1-1-16,0-1 1 16,1 0-1-16,-1 3 0 0,1 0 0 15,0 0 0-15,-1 2 1 16,1 0-1-16,-1-2 0 15,1 2 0-15,0 0 0 16,-1 3 1-16,0-3 0 0,3 1 0 16,-3 1-1-16,3-3 1 15,-2 1-1-15,2-3 1 16,0 3-1-16,0-1 0 0,0-2 0 16,0-2 0-16,0 0-1 15,0 3 1-15,0-2 0 16,0 2 0-16,0-3 0 15,0-3 0-15,0 7 0 16,2-6 0-16,-2-1 0 0,0 1 0 16,0 0 0-16,0-1 0 15,0 1 0-15,0 0 0 16,0-3 1-16,0 3-1 16,0-3 0-16,0 6 1 0,0-5 1 15,0-4-1-15,0 3 0 16,0 0 1-16,0 1-1 15,0 0 1-15,0-1 0 16,0 3-1-16,0-1 1 0,-2 3-1 16,-1-2 1-16,1 3-1 15,0-1 1-15,-1-1-1 16,1 3 0-16,0-4 0 16,2 0 0-16,-3-3 0 0,1 0 0 15,2 0-1-15,-3 0 1 16,3 1-1-16,0-3 1 15,0-1-1-15,-3 2 1 16,3 0 0-16,-2 0-1 16,2-1 1-16,-3 0-1 0,3 0 1 15,0-3-1-15,0 3 1 16,0-3 1-16,0 0-2 16,0 1 0-16,0 0 0 0,0-1 0 15,0 0 0-15,0 3 0 16,0-3 0-16,0 3-2 15,3-3 2-15,-1 2-1 16,1-5 0-16,-3 3 0 0,0-2 0 16,3 0 1-16,-3 0 0 15,0 0 1-15,0 2-1 16,0-2 0-16,0-3 0 16,0-7 0-16,0 14 1 0,0-14-1 15,0 0 0-15,0 9 0 16,0-9 0-16,0 0 0 15,0 0 0-15,0 0 0 16,0 0 0-16,0 10 0 16,0-10 0-16,0 0 0 15,0 0 0-15,2 10-1 0,-2-10 1 16,0 0 0-16,0 0 0 16,0 0-1-16,0 0 1 0,0 0 0 15,0 0 0-15,0 0 0 16,0 0 0-16,0 0 1 15,0 0-1-15,0 0 0 0,0 0 0 16,0 0 0-16,0 0-1 16,0 0 1-16,0-5 0 15,0 5 0-15,0-10-1 16,0 10 1-16,-2-8 0 16,2 8 0-16,-3-12-1 0,3 12 1 15,0-18 0-15,0 6-1 16,0 0 1-16,-3-5 1 15,3-3-1-15,0-4 1 16,0 0-1-16,0-5 1 0,0-1-1 16,0 0 0-16,0 0 1 15,0 1-2-15,0-1 1 16,0 3-1-16,0-3 1 0,0 3-1 16,0-3 0-16,3 1 1 15,-3-4-1-15,3-1 0 16,-1 1 0-16,1-1 0 0,-3 1 1 15,2 1-2-15,-2 3 1 16,0 2 0-16,0-2 0 16,0 5 0-16,0 0 0 15,0-3 1-15,0-2-1 0,0 0 2 16,0 0-1-16,0-6 0 16,0 0 0-16,0-1 1 15,0 3-1-15,0-2 1 16,0 5-1-16,0 4 1 15,2 0-1-15,-2 1 1 16,0 3 0-16,3-3-1 16,-3 1 1-16,0-3-1 0,0-1 0 15,0-1-1-15,0-3 1 16,0-1 0-16,2 1 0 16,-2 3 0-16,0-4-1 0,0 6 2 15,0-1 0-15,0 1-1 16,0 0 1-16,-2 2-1 15,-1-4 1-15,1-1 0 0,2-3-1 16,-2 1 0-16,-1 0 1 16,3 2 0-16,0 0-1 15,0 0 1-15,0 6-1 0,0-3 1 16,0 7 0-16,0-4 0 16,0 3 0-16,0-6 0 15,0 5 0-15,0-8 1 16,0 3-2-16,-2-3 0 0,-1 1 0 15,3-4 0 1,-3 1 0-16,3 0 0 0,-2 2 0 16,2 2 0-16,-3-1 0 15,0 2 0-15,1-3 0 16,0 6 0-16,0-4 0 0,-3-1 0 16,0-4 0-16,2 1 0 15,-2 0 0-15,2-1 0 16,0 4 0-16,1-3 0 0,0-1 0 15,0 3 0-15,2 6 0 16,-3-3 0-16,3 0 0 16,-5 1 0-16,0 2 0 15,2 0 0-15,1 0 0 0,-4-2 0 16,5 3 0-16,-2-1 0 16,3-1 0-16,0 2 0 15,0 1 0-15,0 2 0 16,0 1 0-16,0 2 0 15,0 3 0-15,3 2 0 0,-3 3 0 16,0 9 0-16,0-15 0 16,0 15 0-16,1-8 0 15,-1 8 0-15,0 0 0 16,0 0 0-16,0 0 0 16,0 0 0-16,0 0 0 0,0 12 0 15,-1 3 0-15,1 8 0 16,0 7 0-16,0 6 0 15,1 7 0-15,2 9 0 0,-3 0 0 16,5 7 0-16,1 4 0 16,-1-3 0-16,2 3 0 15,-5 2 0-15,3-4 0 0,-2-1 0 16,2 4 0-16,-2-4 0 16,-3 2 0-16,0-1 0 15,0 2 0-15,0-2 0 16,2 1 0-16,1 1 0 15,-1-4 0-15,3 3 0 0,-3-3 0 16,3 3 0-16,0-5 0 16,1 1 0-16,-1-3 0 15,-3-5 0-15,0 3 0 16,1-8 0-16,-1-1 0 0,-2-2 0 16,2-2 0-16,-2-1 0 15,0 1 0-15,0-4 0 16,0 0 0-16,-2 1 0 15,-3-3 0-15,3 1 0 0,2 0 0 16,-2-4 0-16,-3 6 0 16,2-5 0-16,3-3 0 15,-3 3 0-15,1 0 0 0,-1-2 0 16,3 5 0-16,-3-3 0 16,1 3 0-16,0 2 0 15,0-2 0-15,-1-1 0 16,-2 3 0-16,3-1 0 0,2-5 0 15,0 1 0-15,-3-2 0 16,3 0 0-16,0-3 0 16,0-1 0-16,0 3 0 15,0-2 0-15,3 0 0 16,-3 2 0-16,0-1 0 0,0-1 0 16,0 0 0-16,0 1 0 15,0-4 0-15,0 4 0 16,0-3 0-16,0-4 0 0,0 2 0 15,0-1 0-15,0 3 0 16,0-5 0-16,-3 3 0 16,3-3 0-16,-3 1 0 15,1 1 0-15,2 1 0 0,-3 0 0 16,3 1 0-16,-3-4 0 16,1 6 0-16,0-3 0 15,0 3 0-15,-1-5 0 16,-2 1 0-16,3 1 0 0,-4-3 0 15,4 0 0-15,2-3 0 16,-3 3 0-16,-1-3 0 16,1 5 0-16,-3-2 0 15,5 5 0-15,-4-1 0 16,-1 1 0-16,2 0 0 0,-1 3 0 16,2-1 0-16,1-3 0 15,0 2 0-15,-1-7 0 16,1 3 0-16,2-2 0 0,0 3 0 15,0-3 0-15,0-1 0 16,0 3 0-16,2 0 0 16,1 4 0-16,-3-1 0 15,0-3 0-15,0-3 0 0,0 4 0 16,2-3 0-16,-2-3 0 16,0 0 0-16,0-2 0 15,0-3 0-15,0 0 0 16,0 1 0-16,0 0 0 0,2-1 0 15,-2 1 0-15,0-1 0 16,0 0 0-16,0 5 0 16,0 1 0-16,0 0 0 15,0 2 0-15,0-6 0 16,0 1 0-16,0-3 0 0,0 0 0 16,0-12-2-16,0 13-5 15,0-13-2-15,0 0-6 16,0 0-12-16,-12-23-56 0,12 4-2 15</inkml:trace>
  <inkml:trace contextRef="#ctx0" brushRef="#br0" timeOffset="231074.0258">17556 5649 214 0,'0'0'9'0,"0"0"8"0,-5-11 2 15,5 11 2-15,0 0-2 16,0 0-1-16,0 0 2 0,0 0 0 16,0 17-4-16,0 18-4 15,3 10-2-15,-1 16-1 16,3 19 2-16,0 14 0 0,0 10-1 15,-1 15 0-15,5 2-4 16,-5 3-2-16,1-1-1 16,0 0 0-16,2-4 1 15,-1-11-1-15,-1 1 1 0,0-7-1 16,2-3 1-16,-6-5-2 16,7 6 0-16,-2-9 0 15,-1 0-1-15,-4-2 1 0,3 3 0 16,-2-5 0-16,-2-5 2 15,0 3 0-15,0-7 0 16,0 1 2-16,0-4-6 16,0-3 0-16,0-3 0 15,0-2 0-15,0 0 0 16,3-8 0-16,1 1 0 0,-1-3 0 16,-1-2 0-16,4-4 0 15,-4 2 0-15,1-2 0 16,-1-1 0-16,1-1 0 0,-1-2 0 15,0 0 0-15,0-2 0 16,1-2 0-16,0-5 0 16,-1 5 0-16,1-6 0 15,0 0 0-15,-1 1 0 0,-2-4 0 16,3 5 0-16,-1-1 0 16,-2-1 0-16,0-3 0 15,3 2 0-15,-3-2 0 16,0 3 0-16,2-4 0 0,-2-4 0 15,2 1 0-15,-2-3 0 16,2 1 0 0,1-4 0-16,-3 1 0 0,0-3 0 15,0-2 0-15,0 3 0 16,0-4 0-16,0 1 0 16,0-2 0-16,0-4 0 0,0 1 0 15,0-3 0-15,0-2 0 16,0-10 0-16,0 12 0 15,0-12 0-15,0 0 0 0,0 10 0 16,0-10 0-16,0 0 0 16,0 0 0-16,0 0 0 15,0 0 0-15,0 7 0 0,0-7 0 16,0 0 0-16,0 0 0 16,0 0 0-16,0-7 0 15,0 7 0-15,0-14 0 16,0 2 0-16,0-3 0 0,0-3 0 15,0-2-2-15,0-5-2 16,0-7 0-16,0-3 0 16,0-4-1-16,0-3 1 15,0-5-1-15,0-2 0 0,0-6-1 16,-3-4-1-16,3-4 1 16,0-5-1-16,-2-2 0 15,2-2 1-15,0 0 1 16,0-2 0-16,-2 0 1 15,2 1 0-15,-2 4-3 0,2-3-5 16,-3-2-3-16,1-3-4 16,-1-7-3-16,1-5 0 15,2 0 0-15,0-3 2 0,0 2 4 16,0 4 5-16,0-1 3 16,0 3 4-16,2 7 2 15,-2-2 1-15,0-3-9 0,0-2-10 16,-2-9-25-1,-1-2-5-15</inkml:trace>
  <inkml:trace contextRef="#ctx0" brushRef="#br0" timeOffset="231295.9894">17678 6527 55 0,'-3'-12'4'0,"1"-8"5"16,-9-15 1-1,8-7 2-15,-8-10 2 0,6-10 3 16,-5-10 5-16,2-4 6 15,-1 2-2-15,2 9-1 0,1 8-1 16,-1 5 0-16,2 5 1 16,-2 7-6-16,-2 8-3 15,5 2-6-15,-1 3-3 16,2 4-3-16,3 4-2 0,0 4-4 16,0 3-9-16,0-1-37 15,0 13-20-15</inkml:trace>
  <inkml:trace contextRef="#ctx0" brushRef="#br3" timeOffset="235989.4477">18006 9174 350 0,'0'0'7'0,"0"0"6"15,0 0 1-15,0 0 1 16,0-9 2-16,0 9-1 16,0 0 0-16,0 0 2 15,-8 9-7-15,6 6-4 0,2-1-2 16,0 5-1-16,-3 3-2 16,3 6 1-16,0-6 0 15,3 3-1-15,-1-3-1 0,4-2-1 16,-1-5 0-16,-1-2-3 15,-1-3-3-15,-3-10-5 16,5 10-7-16,-5-10-20 16,13 0-45-16,-13-6-2 0</inkml:trace>
  <inkml:trace contextRef="#ctx0" brushRef="#br3" timeOffset="236457.8959">18018 8943 338 0,'0'0'8'0,"0"0"3"15,-5-11 3-15,5 11 2 16,-15-9-1-16,15 9 1 16,-17-5 0-16,2 7 1 15,-2 13-6-15,-2 7-3 16,-1 14-2-16,2 5-1 16,-4 10 0-16,7 7-1 0,-3 2 1 15,6 4-2-15,1-2-1 16,9-2 0-16,2-6-1 15,5-8 0-15,8 2-1 0,3-11 1 16,5-1 0-16,-1-12 0 16,7-5 0-16,-1-8 2 15,4-5-3-15,4-6 0 0,0-12 0 16,-1-2 0-16,1-8 0 16,-4-8 0-16,-2-5 0 15,-3-4 0-15,-6-7 0 0,-6-3 0 16,-6-3 0-1,-7-9 0-15,-5 0 0 0,-8 2 0 16,-4 0 0-16,-8 7 0 16,-1 5 0-16,-2 5 0 15,-2 12 0-15,2 7 0 16,-2 6 0-16,5 7 0 16,1 8 0-16,4 2 0 0,2 5 0 15,1 7 0-15,2 7 0 16,8 4 0-16,-3 0-7 15,10 4-77-15,0 3-3 0</inkml:trace>
  <inkml:trace contextRef="#ctx0" brushRef="#br3" timeOffset="237494.4707">20123 6665 387 0,'0'0'6'0,"0"0"4"0,0 0 3 16,0-9 2-16,0 9 2 15,0-10 1-15,0 10 0 16,0-15 1-16,3 8-11 0,3-3-8 15,1 0 0-15,5 1 0 16,3-4 0-16,2 3 0 16,3-1 0-16,1 4 0 15,-6 2 0-15,7 5 0 0,-6 0 0 16,-3 5 0-16,-5 7 0 16,-8 14 0-16,-3-7 0 15,-12 11 0-15,-4-1 0 0,-6 1 0 16,0 0 0-16,-3 0 0 15,1-7 0-15,5-3 0 16,4-8 0-16,4-2 0 16,14-10 0-16,-11 9 0 15,11-9 0-15,8-2 0 16,4-5 0-16,9-3 0 16,0-1 0-16,9-3 0 15,0-2 0-15,6-1 0 0,-5 2 0 16,-1 1 0-16,0 1 0 15,-8 4 0-15,-4-1 0 0,-4 5 0 16,-3-2 0-16,-11 7 0 16,0 0-29-16,0 0-59 15,-8 0-2-15</inkml:trace>
  <inkml:trace contextRef="#ctx0" brushRef="#br3" timeOffset="237976.4298">20253 6433 311 0,'0'0'7'0,"0"0"3"15,-10-12 3-15,3 7 2 16,-5-2 2-16,-6-1 1 16,-2 6 0-16,-7-1 1 0,0 3-5 15,-6 7-2-15,-2 8-3 16,-1 5-1-16,2 4 0 15,-3 12-1-15,8 0-1 0,1 9 0 16,3 2-1-16,11 1-2 16,1 1 0-16,8 2-1 15,7-3-2-15,14-6 0 16,9-2 0-16,5-8 0 16,9-7 0-16,10-8 0 0,4-7 0 15,1-10 0-15,6-3 0 16,0-14 0-16,2-5 0 15,-2-8 0-15,-5-4 0 0,-4-3 0 16,-3-8 0-16,-9-5 0 16,-7-4 0-16,-11-4 0 15,-12-3 0-15,-9 1 0 16,-17 3 0-16,-10 8 0 16,-17 4 0-16,-4 13 0 0,-12 7 0 15,-4 13 0-15,-7 12 0 16,5 7 0-16,-1 10 0 15,9 11 0-15,9-1 0 0,16 13-17 16,11 0-70-16,14-3-3 16</inkml:trace>
  <inkml:trace contextRef="#ctx0" brushRef="#br3" timeOffset="241292.2201">18388 8453 120 0,'0'0'8'0,"0"0"4"16,-2-11 4-16,2 11 5 0,0 0 3 15,0 0 0-15,0 0 2 16,0 0-2-16,0 0-6 15,0-7-3-15,0 7-2 16,23-5-5-16,-3-1-3 16,10-3 1-16,7-3 0 0,14-8 2 15,9 1 0-15,15-9 1 16,7 0-2-16,2-1 1 16,-1-4-2-16,-1 9-1 15,-3-3 0-15,-7 7-3 16,-10 2-1-16,-9 3 0 0,-13 5 0 15,-8 3-1-15,-5 2 1 16,-10 0 1-16,-4 2 0 16,-13 3 0-16,0 0-1 0,0 0 0 15,0 0-2-15,0 0-1 16,-13 10-5-16,13-10-8 16,-19 10-17-16,6-10-35 15,3 8-10-15</inkml:trace>
  <inkml:trace contextRef="#ctx0" brushRef="#br3" timeOffset="242052.404">19279 7177 205 0,'0'0'4'0,"0"0"-2"0,0 0 0 16,0 0-1-16,-14 0 1 16,10 6 3-16,-1 7 4 0,1 12 4 15,4 10 0-15,0 6 1 16,0 12 2-16,4-1 1 16,5 7 1-16,5 1-4 15,1 1-2-15,2-3-4 0,-2-9-2 16,0 3 2-16,-3-5-2 15,-2 1 0 1,0-9 0-16,-5-3-2 16,0-2 0-16,-3-7 0 15,1-3-1-15,-3-6-1 0,2-4 0 16,-2-14-1-16,3 10 1 16,-3-10 1-16,0 0-1 15,0 0 1-15,0 11 0 16,0-11 1-16,0 0-2 0,0 0 1 15,0 0-1-15,0 0 0 16,0 0-1-16,-10 2 0 16,10-2-1-16,0 0-1 0,0 0-1 15,0 0-2-15,0 0-2 16,0 0-5-16,0 0-5 16,-10 0-13-16,10 0-11 0,0 0-24 15,0 0-16-15</inkml:trace>
  <inkml:trace contextRef="#ctx0" brushRef="#br3" timeOffset="242221.9372">19235 8122 161 0,'0'0'3'0,"0"0"0"0,0 0 0 15,-9 3-1-15,9-3-9 16,0 0-40-16,0 0-2 16</inkml:trace>
  <inkml:trace contextRef="#ctx0" brushRef="#br3" timeOffset="245668.642">17675 6792 81 0,'0'23'2'16,"0"28"2"-16,5 17-1 15,4 36 2-15,5 17 0 0,2 35 2 16,7 22-3-16,5 23-13 16,2 2-24-16,-3-7-9 15</inkml:trace>
  <inkml:trace contextRef="#ctx0" brushRef="#br3" timeOffset="246372.1782">17579 7300 0 0,'0'109'3'15,"2"27"0"-15,8 25 3 16,2 18 0-16,6 31 1 0,7-2-2 16,-4-10-2-16,9-6-5 15,-5-14-15-15</inkml:trace>
  <inkml:trace contextRef="#ctx0" brushRef="#br3" timeOffset="246559.0325">17765 10097 118 0,'0'0'2'15,"0"0"-2"-15,0 0 0 0,0 0 0 16,0 0-2-16,0 0 0 16,0 0-3-16,0 0-6 15,0 0-8-15,0 0-5 0,0 0-6 16</inkml:trace>
  <inkml:trace contextRef="#ctx0" brushRef="#br3" timeOffset="246986.8877">17765 10097 193 0,'-5'-18'4'0,"5"18"1"0,0 0 0 15,0 0 0-15,0 0-1 0,0 0 1 16,0 0-1-16,0 0 1 16,0 0-5-16,0 0 0 15,0 0-1-15,-3 10 1 16,3-10-1-16,0 0 0 15,0 0-1-15,0 0 0 0,0 8 0 16,0-8 0-16,0 0-3 16,0 0 2-16,0 0-1 15,0 0 2-15,0 0 1 16,0 0-2-16,0 0-2 16,0 0-1-16,0 0 1 0,0 0-3 15,0 0-4-15,0 0-2 16,0 0 0-16,0 0 0 15,0 0 1-15,0 0 0 16,0 0-2-16,0 0-2 0,0-5 1 16,0 5-3-16,0 0-10 15</inkml:trace>
  <inkml:trace contextRef="#ctx0" brushRef="#br3" timeOffset="253584.9295">20307 7454 355 0,'0'0'7'0,"0"0"4"0,0 0 2 16,0 0 2-16,-2-10 0 15,2 10 2-15,0 0-1 16,0 0 3-16,0 0-5 0,0 0-3 16,-6 17-1-16,6 3-2 15,4 7-8-15,0 4 0 16,5 2 0-16,3 8 0 16,0-2 0-16,5 0 0 0,1 6 0 15,-1-6 0-15,6 1 0 16,-5 1 0-16,-2-2 0 15,2-2 0-15,-3-2 0 16,-2-2 0-16,-4-1 0 0,-3-6 0 16,0-3 0-16,-3-6 0 15,-2-5 0-15,3-2 0 16,-4-10 0-16,3 10 0 16,-3-10 0-16,0 0 0 15,0-8 0-15,0-2 0 0,0-4 0 16,2-1 0-16,-2-4 0 15,2-4 0-15,1 0 0 16,2-4 0-16,2 0 0 16,1-3 0-16,4-2 0 0,0-5 0 15,1-3 0-15,4-7 0 16,-1-2 0-16,0-6 0 16,0 1 0-16,2-3 0 0,1 2 0 15,-4 3 0-15,0 7 0 16,-2 1 0-16,1 9 0 15,-4 3 0-15,2 5 0 0,-4 4 0 16,-1 7 0-16,-4-2 0 16,3 5 0-16,-2 6 0 15,-4 7 0-15,0-9 0 16,0 9 0-16,0 0 0 16,0 0 0-16,0 0 0 0,-2 12 0 15,-5 5 0-15,6 7 0 16,-6 17 0-16,-4 3 0 15,0 16 0-15,3 7 0 16,-4 5 0-16,-1 1 0 16,1 1 0-16,-1-4 0 0,3-5 0 15,0-8 0-15,3-9 0 16,-3-7 0-16,5-10 0 16,0-3 0-16,-2-7 0 0,2-4 0 15,-1-5 0-15,6-12 0 16,-12 17 0-16,2-17 0 15,10 0-86-15,-13-13-7 0</inkml:trace>
  <inkml:trace contextRef="#ctx0" brushRef="#br3" timeOffset="255572.2958">20245 7386 373 0,'0'0'7'0,"0"0"3"15,0 0 1-15,-6-12 1 16,6 12 1-16,0 0 0 16,-8 0 0-16,5 5 2 0,3 15-4 15,0 10-3-15,8 7-1 16,5 8-1-16,1 9 0 15,6 6 0-15,2 1-6 16,3-1 0-16,2-6 0 16,-2-1 0-16,-2-9 0 0,-4-7 0 15,-6-4 0-15,-1-6 0 16,-2-7 0-16,-9-6 0 16,6-4 0-16,-7-10 0 15,0 0 0-15,-8-5 0 0,1-10 0 16,-3-9 0-16,-5-6 0 15,0-15 0-15,-7-6 0 16,1-10 0-16,2 0 0 16,-3-3 0-16,-1 5 0 0,6-1 0 15,2 8 0-15,-2 9 0 16,6 7 0-16,2 11 0 16,4 4 0-16,0 5 0 0,3 8 0 15,2 8 0-15,0 5 0 16,0 17 0-16,7 10 0 15,1 15 0-15,6 9 0 16,2 7 0-16,5 12 0 0,-1-1 0 16,2-4 0-16,-1-6 0 15,-1-5 0-15,-1-9 0 16,-3-11 0-16,-2-6 0 16,-3-9 0-16,-7-9 0 15,1-2 0-15,-5-13 0 16,0 0 0-16,-7-8 0 0,-4-12 0 15,-3-11 0-15,-4-10 0 16,1-8 0-16,-5-8 0 16,1-2 0-16,-1-4 0 0,2 2 0 15,3 7 0-15,0 4 0 16,0 10 0-16,6 10 0 16,3 11 0-16,1 9 0 0,7 10 0 15,0 8 0-15,7 13 0 16,6 14 0-16,4 13 0 15,6 0 0-15,-1 13 0 16,6 0 0-16,2 2 0 16,-3-9 0-16,-2-3 0 0,-1-12 0 15,-4-1 0-15,-2-8 0 16,-3-8 0-16,-7-5 0 16,-1-4 0-16,-2-5 0 15,-5-8 0-15,0 0 0 16,-5 0 0-16,-8-13 0 0,-1-9 0 15,-2-7 0-15,-3-9 0 16,-4-14 0-16,-2 0 0 16,3-5 0-16,-3-2 0 0,1 2 0 15,1 2 0-15,3 6 0 16,0 3 0-16,6 12 0 16,3 2 0-16,3 10 0 0,1 1 0 15,2 9 0-15,5 12 0 16,0 0 0-16,3 5 0 15,5 25 0-15,4 10 0 16,6 6 0-16,2 15 0 0,4 3 0 16,3 0 0-16,3 1 0 15,-2-7 0-15,-3-8 0 16,-1-11 0-16,-4-6 0 16,-2-8 0-16,-6-8 0 15,-3-7 0-15,-9-10 0 16,0 0 0-16,0-7 0 0,-7-13 0 15,-7-10 0-15,-4-7 0 16,-2-12 0-16,-4-11 0 16,-1-7 0-16,-3-2 0 0,-2-6 0 15,3 3 0-15,2 12 0 16,-4 2 0-16,9 13 0 0,0 8 0 16,-1 8 0-16,9 11 0 15,2 6 0-15,10 12 0 16,-12 0 0-16,9 12 0 15,6 15 0-15,1 14 0 16,12 5 0-16,1 13 0 0,5 6 0 16,1 7 0-16,7-2 0 15,0-7 0-15,0-5 0 16,-3-12 0-16,-5-5 0 16,0-12 0-16,-6-7 0 0,-2-5 0 15,-7-4 0 1,-7-13 0-16,0 0 0 0,-4-6 0 15,-11-10 0-15,-3-9 0 16,-2-9 0-16,-7-11 0 16,-3-7 0-16,-3-3 0 0,1-4 0 15,0 0 0-15,2 2 0 16,0 0 0-16,3 12 0 0,3 2 0 16,4 7 0-16,2 6 0 15,1 2 0-15,4 8 0 16,6 6 0-16,-1 5 0 15,8 9 0-15,0 0 0 0,0 23 0 16,3 9 0-16,9 11 0 16,3 9 0-16,10 10 0 15,0 5 0-15,8 0 0 16,-3 2 0-16,4-12 0 16,-4-3 0-16,2-7 0 15,-4-9 0-15,-7-8 0 0,0-6 0 16,-6-6 0-16,-5-9 0 15,-10-9 0-15,0 0 0 16,0 0 0-16,0-12 0 16,-16-16 0-16,-1-3 0 0,-5-10 0 15,-3-10 0-15,-9-6 0 16,3-2 0-16,1-3 0 0,0 3 0 16,1 6 0-16,4 7 0 15,5 10 0-15,4 6 0 16,5 14 0-16,3 3 0 15,8 13 0-15,-2 6 0 0,7 15 0 16,10 11 0-16,5 13 0 16,2 7 0-16,11 10 0 15,-1 5 0-15,3-3 0 16,-1 1 0-16,1-6 0 16,-8-9 0-16,-2-3 0 15,0-14 0-15,-8-4 0 0,-4-9 0 16,-3-3 0-16,-5-8 0 15,-5-9 0-15,0 0 0 16,-3-9 0-16,-6-8 0 16,-4-8 0-16,-2-8 0 0,-3-7 0 15,2 2 0-15,-5-5-5 16,3 4 1-16,4 0-1 0,1 5-1 16,2 8 0-16,5 1-2 15,1 13-6-15,5-1-7 16,0 13-18-16,15-3-45 15,-15 3-1-15</inkml:trace>
  <inkml:trace contextRef="#ctx0" brushRef="#br3" timeOffset="256884.322">20716 7570 242 0,'0'-10'8'0,"0"-7"6"0,2-7 5 16,0-7 2-16,3-1 4 16,0-9 0-16,-4-3 2 0,6 5 2 15,-2 7-8-15,-3 5-6 16,-2 12-4-16,0 15-3 16,-9 7-3-16,1 25 0 15,-7 13-2-15,0 15-1 0,-2 6 0 16,-1 16-1-16,4 3 2 15,-4 0-1-15,8-7 1 16,-1-4-1-16,4-12 1 16,3-7-1-16,-1-12 0 0,2-7 1 15,-1-14-1-15,4-2 0 16,-3-8 0-16,3-12 0 16,0 0-2-16,-6-7 0 15,6-13 0-15,0-7 0 0,2-13 0 16,2-7 0-1,1-15 0-15,2-9-2 0,0-9 2 16,0-2-1-16,-1 6 1 16,-6 2 0-16,0 4 0 0,0 15 1 15,0 11 1-15,-2 15-2 16,-4 11 0-16,6 18 0 16,-9 5 0-16,4 20-2 0,2 14 1 15,3 14 0-15,0 6 0 16,-2 10 0-16,2 8 1 15,0-4 1-15,0-5-1 16,2-11 1-16,-2-7 1 0,3-11 0 16,-1-9-2-16,1-11 0 15,-1-8 0-15,-2-11 0 16,0 0 0-16,5-13 0 16,-1-11 0-16,-4-11 0 15,4-10 0-15,-2-12 0 0,-2-7 0 16,3-10 0-16,-1-6 0 15,1 3 0-15,-3 4 0 16,0 6 0-16,2 10 0 16,-2 14 0-16,0 14 0 0,0 9 0 15,0 20 0-15,0 0 0 16,5 24 0-16,0 11 0 16,-1 8-2-16,2 14 2 0,-1 6 0 15,0 7 0-15,0-3-1 16,-5-2 0-16,5-4 1 15,-5-9 0-15,0-7 0 16,0-13 1-16,0-7 0 0,0-10 1 16,0-15-2-16,-5 9 0 15,5-9 0-15,-5-20 0 16,3-2 0-16,-3-10-2 16,2-10 2-16,1-8 0 0,-2-9 0 15,4-5 2 1,0-3-2-16,0-1 0 0,6 8 0 15,-3 2 0-15,2 14 0 16,-1 9 0-16,-1 10-2 16,-1 8 1-16,-2 17 0 0,0 0 1 15,7 12 0-15,-7 13-1 16,0 7 0-16,0 10 1 0,0 10 0 16,0 3 0-16,0 4-1 15,0-2 1-15,-2-2-1 16,0-6 0-16,2-8-2 15,0-7 0-15,-3-12-2 16,3-7-2-16,0-15-4 0,0 0-6 16,0-8-8-16,3-6-14 15,5-6-44-15,-3-9-2 16</inkml:trace>
  <inkml:trace contextRef="#ctx0" brushRef="#br3" timeOffset="258157.8107">19619 7370 274 0,'0'0'6'0,"0"0"1"16,-10-3 2-16,0 3-1 16,-7 7 1-16,0 14 4 0,-8 11 1 15,-1 15 2-15,2 12-2 16,4 15-1-16,0 13 0 15,8 14 1-15,12 1-1 0,2 4-2 16,19-5-1-16,4-3-1 16,14-9-3-16,8-7-1 15,8-11-3-15,12-8-6 16,-1-13-9-16,17-18-38 16,4-3-29-16,2-16-3 0</inkml:trace>
  <inkml:trace contextRef="#ctx0" brushRef="#br3" timeOffset="258454.0257">21494 7228 404 0,'0'0'2'16,"0"0"-1"-16,0 0 1 0,7 8 3 16,-4 9 1-16,1 11 1 15,6 8-1-15,3 18 1 16,-3 17 0-16,4 8-1 16,2 10 0-16,-7 3-2 15,-1 4-1-15,-8-2-3 16,-3-3-8-16,-9-3-28 0,-11-6-42 15,-11-11-2-15</inkml:trace>
  <inkml:trace contextRef="#ctx0" brushRef="#br3" timeOffset="259183.9469">19341 9336 452 0,'0'0'2'0,"0"0"-1"0,0 0 1 16,-8 10 1-16,6 8 1 16,-1 1 0-16,3 9 1 0,0 9-1 15,3 3-1-15,1 7 1 16,9-1-2-16,-1-1-1 15,4-3 0-15,-2-7 0 16,-1-5-1-16,-6-6 0 16,1-7 1-16,-6-6-1 15,-2-11 0-15,-7 2 1 0,-3-9-1 16,-3-13 1-16,-4-7-1 16,0-12 1-16,0-11-1 15,-3-10 1-15,4-6 0 16,4-7 1-16,5 1 0 0,4 1 0 15,3 6 1-15,10 9-1 16,4 8 0-16,9 12 1 16,2 8-3-16,5 12 0 15,0 12 0-15,0 6 0 0,2 16 0 16,-7 7 0-16,0 9-3 16,-10 6 2-16,-2 5-1 15,-11 2 0-15,-2-2-1 0,-2-6 1 16,-11-1 0-16,0-6 1 15,-4-8-1-15,4-5 1 16,1-1 0-16,3-5-1 16,6-3 1-16,3-10 0 0,0 15 0 15,3-13 0-15,14 2 0 16,4-4 0-16,7 0-1 16,2 0-3-16,7 0-9 15,-2 0-26-15,7 0-41 16,-2 0-2-16</inkml:trace>
  <inkml:trace contextRef="#ctx0" brushRef="#br3" timeOffset="259516.7132">19845 9445 370 0,'0'0'5'0,"0"0"1"0,0 0 3 15,0 0-1-15,0 0 2 16,0 0 1-16,0 0 1 0,0 0 1 15,5 3-4-15,10-3-2 16,2-5-1-16,3 0-1 16,3-5-1-16,0-2-2 0,-4-3 0 15,-4-1-1-15,-3 2-1 16,-9 4-1-16,-3 0 1 16,-7 3-1-16,-9 7 0 15,-3 0 0-15,-4 12 0 16,3 3 0-16,3 8 0 0,-1-1 1 15,9 5 0-15,6-5 0 16,6 1 0-16,11-5-1 16,9-6-6-16,4-11-7 15,15-1-22-15,6 0-43 0,-3-13-3 16</inkml:trace>
  <inkml:trace contextRef="#ctx0" brushRef="#br3" timeOffset="259784.5039">20228 9275 390 0,'0'0'6'15,"0"0"3"-15,-9-6 2 0,9 6-1 16,0 0 2-16,-11-2-3 16,11 2 3-16,-2 8-1 15,4 2-5-15,5 2-3 16,6 3-1-16,4 5 0 0,1-1 0 16,5-5-1-16,-4 3-1 15,4-8 0-15,-3 1 0 16,-3-2 0-16,-4-6-1 15,-1-2 1-15,-3 0 0 16,-9 0 0-16,9-17 1 0,-9 5 0 16,0-6-1-16,-5-2 1 15,-1 0-2-15,-1 1-3 16,4 1-5-16,-2 0-6 0,5 6-18 16,10-1-49-16,1 6 0 15</inkml:trace>
  <inkml:trace contextRef="#ctx0" brushRef="#br3" timeOffset="260085.63">20574 9210 369 0,'0'0'4'16,"0"0"4"-16,-5 10 2 15,5-10 2-15,-15 20 1 16,1-8 1-16,5 3 0 16,-3 3 0-16,3-1-3 0,6-2-4 15,-2 0-1-15,7-6-3 16,8 1 0-16,7-8-1 15,2-2-1-15,11-4 1 16,4-6 0-16,-4-5-1 0,2 1 1 16,-5-6-1-16,-2-1 1 15,-10-4-1-15,-5 3 1 16,-10 1 0-16,-8 3-1 0,-9 3 0 16,-8 4 0-16,-4 7-1 15,-5 2-2-15,0 2-3 16,2 6-5-16,4 5-16 15,6 10-53-15,7-12-6 0</inkml:trace>
  <inkml:trace contextRef="#ctx0" brushRef="#br3" timeOffset="260300.1372">20738 8670 435 0,'0'0'5'16,"0"0"2"-16,0 0 2 15,-2-12-1-15,2 12 0 16,-5 7 2-16,5 13 0 16,0 10 0-16,12 8-4 0,0 6-3 15,5 10-3-15,2 5 0 16,5 4 0-16,1-7-3 16,2-3-13-16,-2-9-28 0,-3-5-41 15,-2-9-1-15</inkml:trace>
  <inkml:trace contextRef="#ctx0" brushRef="#br3" timeOffset="260603.7181">21049 9014 457 0,'0'0'4'0,"0"0"1"16,0 0 0-16,0 0 1 15,0 0 0-15,5 8 1 0,3 2 0 16,3 2 0-16,7 3-4 15,2 3 1-15,2 2-4 16,0-3 0-16,3 0 0 16,-2-3 0-16,-3-3 0 0,-6-4 0 15,-2-2 0-15,1-5 0 16,-13 0 0-16,8-15 0 16,-8 0 0-16,0-2 0 0,0-5 0 15,-5-3 0-15,2-2 0 16,-1-1 0-16,0 6 0 15,-1 0-14-15,5 7-21 16,5 2-50-16,-5 13 0 0</inkml:trace>
  <inkml:trace contextRef="#ctx0" brushRef="#br3" timeOffset="260765.2771">21464 8940 426 0,'0'0'5'0,"0"0"2"15,0 0 2-15,-8 9 0 16,8-9 0-16,-10 15 1 0,10-4-1 16,-2-1-1-16,2 5-9 15,2-8-11-15,10 8-28 0,4-5-42 16,-2-3-2-16</inkml:trace>
  <inkml:trace contextRef="#ctx0" brushRef="#br3" timeOffset="261433.5079">21685 8840 440 0,'0'0'4'16,"0"0"0"-16,0 0 0 0,-5 0 0 15,5 0 0-15,-4 17 1 16,4-5 1-16,0 2-1 16,2 4-3-16,3-1-1 15,2 2 0-15,3-4-1 16,3-3 1-16,-4-3-1 15,1-4 0-15,0-5 0 0,2-3 0 16,2-9 0-16,-2-7 0 16,0 0-1-16,2 0 1 15,-1-4 0-15,0 3 0 16,-1 0 0-16,-2 5-2 0,-2 8 1 16,-8 7 0-16,0 0 1 15,0 0-1-15,7 7 0 16,-5 5 0-16,1 5 0 0,2-5 2 15,8 0-1-15,1-3 1 16,11-3-1-16,3-6 1 16,9 0-1-16,0-13 1 15,6-1-1-15,-6-10 1 0,0 3-1 16,-7-9 0-16,-3 1 1 16,-15-1 0-16,-4 2 1 15,-8 3 0-15,-8 6 0 16,-4 5 0-16,-8 3-1 15,0 8 0-15,-2 3 0 0,2 10 0 16,2 3-1-16,7 10-1 16,7 1 1-16,4 3 0 15,9 3 0-15,5 5 0 16,6-1 1-16,4 6 0 0,4-3 0 16,4 4-1-16,-2 3 1 15,-3-1-1-15,-2 3 0 16,-4-4 0-16,-7-3 0 0,-3 1 0 15,-10-6 0-15,-8-4 0 16,-12-12 1-16,-9-6 2 16,-4-7 0-16,-8-8 1 0,2-11 2 15,4-14-6-15,9-11 0 16,15-11 0-16,10-17 0 16,22-5 0-16,16-13 0 15,17 10-2-15,7-8-84 16,12 4-1-16</inkml:trace>
  <inkml:trace contextRef="#ctx0" brushRef="#br3" timeOffset="262869.2327">11294 16744 386 0,'0'0'6'15,"0"0"2"-15,0-8 3 16,0 8 2-16,0 0-1 0,0-10 2 16,0 10 0-16,0 7 1 15,3 13-5-15,2 10-2 16,2 5-3-16,0 9-1 16,6 6 1-16,-1 4-5 15,0 3 0-15,0-7 0 16,-1 0 0-16,-2-11 0 0,-9-2 0 15,0-21 0-15,0-2 0 16,0 8 0-16,-9-7 0 16,-6-11 0-16,0-5 0 15,-2-14 0-15,-1-15 0 16,-2-10 0-16,3-12 0 0,2-10 0 16,3-4 0-16,4-7 0 15,6 4 0-15,2 2 0 16,2 8 0-16,8 7 0 0,2 12 0 15,11 6 0-15,2 14 0 16,1 8 0-16,3 7 0 16,2 5 0-16,-3 13 0 15,2 3 0-15,-5 6 0 0,-8 10 0 16,-7-1 0-16,-5 5 0 16,-5-3 0-16,-13-1 0 15,-6-5 0-15,-6-2 0 16,-5-3 0-16,2-1 0 15,-2-6 0-15,6-6 0 16,6-1 0-16,1-1 0 0,17-7 0 16,-2 9 0-16,12 1 0 15,10-5 0-15,7 5 0 16,7 0 0-16,2 8 0 0,5 0 0 16,5-1 0-16,-4 2 0 15,-4 1 0-15,-4 2 0 16,-1-2 0-16,-6 3 0 0,-3-6 0 15,-4 0 0-15,-4-2 0 16,-2-1 0-16,-7-3-17 16,4-6-42-16,-11-5-29 15,12 8-1-15</inkml:trace>
  <inkml:trace contextRef="#ctx0" brushRef="#br3" timeOffset="263249.2004">11936 16976 394 0,'0'0'4'0,"0"0"0"0,0 0 3 16,-9 6 2-16,2 3 1 16,0 2 1-16,-3 6 1 0,0 2 0 15,2 4-3-15,0 2-1 16,4 1-2-16,4-1-1 15,3-5-1-15,8-3-1 0,5-2 0 16,8-9 0-16,4-4 0 16,-1-2 1-16,1-8-4 15,-3-7 0-15,-3-2 0 16,-2-3 0-16,-10-5 0 16,-10-1 0-16,-6-2 0 0,-8 1 0 15,-9 2 0-15,-2 6 0 16,-9 1 0-16,-1 7 0 15,0 9 0-15,5 2 0 16,5 0 0-16,9 10 0 16,-2 2-17-16,18 1-20 0,18-5-50 15,-4-3-2-15</inkml:trace>
  <inkml:trace contextRef="#ctx0" brushRef="#br3" timeOffset="264585.1849">12198 16573 356 0,'0'0'7'16,"0"0"4"-16,0 0 3 15,0 0-1-15,0 0 0 16,0 0 1-16,0 5 0 0,0 15 3 15,0 9-5-15,3 10-4 16,3 4-3-16,-2 6 1 16,6 6 0-16,5 0-1 15,2-6 1-15,1-5-4 0,4-1 0 16,3-11-2-16,2-6 0 16,3-2 0-16,-2-10 0 15,-2-2 0-15,0-6-6 16,-1-4-4-16,-8-2-8 15,1-5-25-15,-1-4-42 0,-13-6-1 16</inkml:trace>
  <inkml:trace contextRef="#ctx0" brushRef="#br3" timeOffset="264743.5457">12296 16868 355 0,'0'0'7'0,"0"0"4"0,0 0 3 15,-10-8 0-15,10 8-1 16,0 0 1-16,0 0 0 15,-3-11 0-15,10 9-6 16,14 0-9-16,4-1-10 16,12 3-21-16,13 0-49 0,-6 0-1 15</inkml:trace>
  <inkml:trace contextRef="#ctx0" brushRef="#br3" timeOffset="265484.7751">12832 16818 381 0,'0'0'5'0,"-12"-3"0"16,-3 1 3-16,-2 2 1 16,-8 0 2-16,-5 0 1 0,-4 5 1 15,-3 4-1-15,3 1-3 16,8 5-1-16,3 2-3 16,10 1-2-16,11 2-1 15,4-3-1-15,16 0-1 16,5-7 1-16,4 0-1 15,3-5 1-15,0-5-1 0,0 0 1 16,-1-10-1-16,-7 0 1 16,-2-7 0-16,-2 3 0 15,-6-3 1-15,-5-1 0 0,-2 6 0 16,-5-2-1-16,0 14-1 16,6-9 1-16,-6 9-1 15,5 7 0-15,-3 6-1 0,8 0 0 16,-1-1 0-16,7 2 1 15,2-3 0-15,-1-4 0 16,8-7 0-16,1-5 0 16,-6-8 0-16,5-4-1 0,0-8 1 15,-7-4 0-15,-6-3 0 16,-5-8 2-16,-7 0-1 16,-4-2-1-16,-8 0 1 15,-4 4 1-15,-1 5 0 16,-1 3-1-16,4 7 0 15,1 13-2-15,13 10 1 0,-5 8 0 16,5 17-2-16,10 5 1 16,5 6-1-16,0 8-2 15,5 4-3-15,-6-1-6 0,7-5-5 16,-8-5-8-16,1-8-4 16,-9-4-1-16,0-7 2 15,-3-6 6-15,-2-12 10 0,0 0 9 16,0-9 8-16,0-6 9 15,0-5 8-15,0-3-1 16,6-1 0-16,-1-3-3 16,4 2-5-16,1 0-4 0,5 5-2 15,0 3-2-15,0 5-1 16,-3 1 1-16,6 11 0 16,-4 0 1-16,2 6 0 15,-4 3 0-15,0 6 0 16,1 5 0-16,-3 2 0 15,0 4-2-15,2-5-2 0,-1-1-2 16,-2-2-7-16,1-4-10 16,3-14-59-16,1 2-5 15</inkml:trace>
  <inkml:trace contextRef="#ctx0" brushRef="#br3" timeOffset="265801.7133">13558 16607 429 0,'0'0'2'0,"0"0"2"0,-7 3-1 16,-2 4 5-16,-2 8-1 16,-3 2 2-16,-2 6-1 15,2 2 1-15,3 1-2 0,6 4-2 16,3-4 1-16,6-4-4 16,10-3 0-16,2-4-1 15,14-10 0-15,0-3-1 16,5-2 1-16,-3-7-1 15,1-8 1-15,-11-2 0 16,1-6 0-16,-11-1 0 0,-9-6 2 16,-3 1-3-16,-13 4 0 15,-4-3-2-15,-8 8 0 16,0 6-3-16,0 3-4 0,2 10-11 16,4 1-27-16,6 9-39 15,8-1-2 1</inkml:trace>
  <inkml:trace contextRef="#ctx0" brushRef="#br3" timeOffset="266134.4826">13774 16586 397 0,'0'0'3'15,"0"0"1"-15,0 0 2 16,0 0 0-16,0 0 2 0,11 12-2 16,-4-3 3-16,-2 3-1 15,2 6-1-15,4-1-3 16,-6 1 0-16,4-6-2 15,-4 3 0-15,-2-8 1 16,-3-7 0-16,8 13-1 16,-8-13 1-16,0 0 0 0,9-8 0 15,-4-4 1-15,2-5-2 16,2-4-1-16,0 0 0 16,1-2-2-16,1 4 0 0,-2 4-1 15,1 2 1-15,3 9-3 16,-6 4 3-16,3 2-1 15,-3 8-1-15,3 5-4 0,-2-1-2 16,1 3-6-16,2 0-7 16,3 1-6-16,2-5-16 15,-2-3-26-15,11-2-6 16</inkml:trace>
  <inkml:trace contextRef="#ctx0" brushRef="#br3" timeOffset="266658.3454">14259 16602 257 0,'0'0'9'15,"3"-12"6"-15,-3 2 5 16,0-2 2-16,-6-1 1 15,-4 0 2-15,-2 4 0 16,-6-4-1-16,-2 13-6 16,-4 0-8-16,0 10-4 15,2 2-2-15,4 3-2 0,3 6-2 16,10-1 2-16,5-3 0 16,0-3-1-16,10-2 1 0,7-4-1 15,3-8 1-15,3 0-1 16,-1-9 1-16,2-7-2 15,-2-1 0-15,2-3-1 16,-8 3 1-16,-2-1 1 0,-5 6-3 16,-2 2 1-16,-7 10 0 15,0 0 0-15,0 0 0 16,6 10-1-16,-3 2 1 16,1 9-2-16,8-4 2 15,6 0 2-15,5-5 0 0,7-4 2 16,7-8-2-16,1-8 1 15,5-9-1-15,-2-10 2 16,-2-11-2-16,-7-8 0 16,-2-7 1-16,-12-6-2 15,-6-8 3-15,-10-2-1 0,-4 3 0 16,-12 1 1-16,-7 2 0 16,-6 12 0-16,-1 14-1 15,-4 14 0-15,-1 21 0 0,3 15 2 16,8 19-1-16,10 19-1 15,8 11 2-15,11 7-4 16,13 9 0-16,11-4 0 0,12-2 0 16,7-8 0-16,10-9 0 15,0-6 0-15,2-14 0 16,-3-8 0-16,-12-12-30 16,-2-3-58-16,-7-4-2 15</inkml:trace>
  <inkml:trace contextRef="#ctx0" brushRef="#br3" timeOffset="267300.4929">11224 17691 365 0,'0'0'1'16,"0"0"4"-16,0 0 4 0,7 0 4 15,9-1 1-15,1-4 2 16,13-3 2-16,11-2 1 15,19-2 0-15,15-5-3 0,23-5-4 16,15-4-8-16,99-16-4 16,96-20 0-16,40-4 0 15,27-1 0-15,16-3 0 16,-10 6 0-16,-29 7 0 16,-54 15 0-16,-64 13 0 0,-17-1 0 15,-36 7 0-15,-29 4 0 16,-28 4 0-16,-30 2 0 15,-27 4 0-15,-24 3 0 16,-21 2 0-16,-22 4 0 16,0 0 0-16,-9 0 0 0,-4 0 0 15,-5 0 0-15,4 0 0 16,-2 1 0-16,4 4 0 16,-3 1 0-16,15-6 0 0,-19 10 0 15,1-2-67-15,18-8-28 16</inkml:trace>
  <inkml:trace contextRef="#ctx0" brushRef="#br3" timeOffset="268134.9682">19353 11804 156 0,'0'0'6'0,"0"0"1"15,0 0 1-15,0 0-3 0,0 0-1 16,0 0-1-16,7 0 0 16,-7 0-7-16,9-3-13 15,-9 3-12-15,16-4-18 16,2 4-5-16</inkml:trace>
  <inkml:trace contextRef="#ctx0" brushRef="#br3" timeOffset="274670.7096">13466 12909 395 0,'0'0'6'16,"0"0"3"-16,-7-16 3 15,7 16 4-15,-9-9-1 16,9 9 1-16,-9-10 1 0,9 10 0 15,0 0-9-15,0 12-8 16,0 7 0-16,9 7 0 16,0 6 0-16,1 5 0 0,4 3 0 15,2 4 0-15,2-4 0 16,-4 2 0-16,1-4 0 16,-5-5 0-16,0 1 0 15,-2-8 0-15,-6-3 0 0,1-3 0 16,-1-5 0-16,-2-3 0 15,0-12 0-15,0 0 0 16,-13 0 0-16,3-15 0 16,-2-9 0-16,-1-14 0 15,-3-9 0-15,0-7 0 16,2-11 0-16,3 0 0 0,4-1 0 16,4-2 0-16,3 9 0 15,10 5 0-15,3 4 0 16,6 11 0-16,6 7 0 0,0 5 0 15,8 9 0-15,-1 9 0 16,-2 9 0-16,4 4 0 16,-1 16 0-16,-6 4 0 15,-4 8 0-15,-3 6 0 0,-13 4 0 16,-4-2 0-16,-6-1 0 16,-15 1 0-16,-1-2 0 15,-11-4 0-15,-2-7 0 0,-3-4 0 16,2-3 0-16,4-8 0 15,4 0 0-15,7-7 0 16,6-3 0-16,2-2 0 16,10 0 0-16,0 0 0 0,10 0 0 15,7 0 0-15,8 0 0 16,3 3 0-16,6 2 0 16,6 2 0-16,4 3 0 15,4 6 0-15,-3-2 0 0,-6 1 0 16,0 2 0-16,-5 0 0 15,-4-2 0-15,-8-2 0 16,-2 0 0-16,-5-7 0 16,-7 2 0-16,-8-8 0 15,9 10 0-15,-9-10 0 0,0 0 0 16,0 0 0-16,-9 0 0 16,-7-10 0-16,7-13-46 15,-15 16-46-15</inkml:trace>
  <inkml:trace contextRef="#ctx0" brushRef="#br3" timeOffset="275429.0774">13427 12913 430 0,'0'0'5'0,"0"0"3"0,0 0 2 15,0 0 0-15,0 0 0 16,-5 10 2-16,3 3 0 16,-2 6 2-16,2 9-14 0,2 6 0 15,2 7 0-15,7 5 0 16,-2 4 0-16,5-3 0 16,1 0 0-16,-1-5 0 15,2-3 0-15,-1-6 0 16,-1-8 0-16,-3-3 0 0,-3-7 0 15,0-6 0-15,-6-9 0 16,0 0 0-16,0 0 0 16,0-12 0-16,-3-15 0 15,-4-5 0-15,-4-16 0 16,2-5 0-16,-3-12 0 0,-2-1 0 16,4-2 0-16,0 3 0 15,7 4 0-15,-1 6 0 16,4 6 0-16,4 6 0 0,5 9 0 15,8 2 0-15,3 2 0 16,5 8 0-16,3 7 0 16,2 8 0-16,2 7 0 0,-2 5 0 15,0 12 0-15,-3 8 0 16,-5 9 0-16,-5 4 0 16,-4 1 0-16,-8 1 0 15,-5-1 0-15,-8-3 0 0,-6-4 0 16,-9-1 0-16,-7-7 0 15,0-4 0-15,-2-2 0 16,0-3 0-16,4-5 0 16,6-2 0-16,3-4 0 15,3-4 0-15,16 0 0 16,0 0 0-16,0 0 0 16,20 5 0-16,8 0 0 0,2 1 0 15,9 0 0-15,3 2 0 16,6 8 0-16,-1-4 0 0,2 0 0 15,-8 0 0-15,-4 3 0 16,-7-5 0-16,-3 0 0 16,-5-3 0-16,-8-5 0 15,-6 4 0-15,-8-6 0 0,10 2 0 16,-10-2 0-16,0 0 0 16,0 0 0-16,0 0 0 15,0 0-68-15,0 0-26 0</inkml:trace>
  <inkml:trace contextRef="#ctx0" brushRef="#br3" timeOffset="278803.2175">11010 16486 285 0,'0'0'3'0,"-14"8"2"16,1 11 5-16,-6 17 4 0,-9 17 4 15,1 17 0-15,-3 11 3 16,-2 18 1-16,19-44-4 16,1 7-3-16,9 5-2 15,3 0-6-15,5-1-2 16,10 4-2-16,15-5-2 16,7-2-5-16,12-3-8 0,13-6-27 15,15-4-38-15,11-6-3 16</inkml:trace>
  <inkml:trace contextRef="#ctx0" brushRef="#br3" timeOffset="279170.8507">14808 16002 438 0,'0'0'0'0,"0"0"0"15,0 0 2-15,3 10 2 16,3 10 2-16,1 7 1 16,3 18 0-16,-1 10 1 15,4 16 1-15,-8 11-2 0,0 10 0 16,-5 10-1-16,-8 2-6 16,-9 9-14-16,-18-6-68 15,10-50-4-15</inkml:trace>
  <inkml:trace contextRef="#ctx0" brushRef="#br0" timeOffset="333888.023">482 9943 128 0,'0'0'5'16,"0"0"3"-16,0 0 1 15,-12 0 5-15,12 0 1 0,-9 0 2 16,9 0 1-16,-9 0-1 16,9 0-5-16,0 0-1 15,0 0 1-15,0 0-3 16,0 0 1-16,18 0 0 0,10-2 1 15,4-3 1-15,15-7 1 16,16-6-2-16,10-7-2 16,15-7-1-16,11-2-2 15,11-9 0-15,14-1-3 0,10-8-1 16,8 0 0-16,5-8 0 16,7 3 1-16,2-2-1 15,5 0-1-15,4-4 2 16,-6 1-1-16,5-4 0 15,0 6 0-15,2 1 0 0,-7-3 1 16,1 5 0-16,-8 0 0 16,-1 2-1-16,-1 4 0 15,-13 3 0-15,-3 4 0 0,-10 0-1 16,-7 3 2-16,-13 7-1 16,-7 2 0-16,-15 6-1 15,-20 5 2-15,-12 6-1 16,-13 3 2-16,-10 4 0 0,-14 6 0 15,-13 2 0-15,9 0 0 16,-9 0-1-16,0 0-4 16,-14 2-4-16,1 8-12 15,-6 7-23-15,-16 0-39 0,7 7-5 16</inkml:trace>
  <inkml:trace contextRef="#ctx0" brushRef="#br0" timeOffset="334819.3924">980 11593 197 0,'0'0'5'0,"0"0"3"0,7-9 3 15,-7 9 2-15,20-12 5 16,-3 4 1-16,8-5 2 15,8 1 1-15,6 4-3 0,13-9-3 16,6 3-2-16,11-9-1 16,9 0-3-16,9-4-3 15,7-3-2-15,12-7 0 0,11 0-1 16,3-5 0-16,6 0-1 16,12-8 1-16,3 0-2 15,6-1-1-15,4-2 1 16,1 2 0-16,4-2-1 0,-1 2 0 15,2-2 0-15,-6 4-1 16,-1 0 2-16,-4 2 0 16,-4 2 0-16,-5 2 0 15,-8 2 0-15,-5 3 0 0,-12 1-1 16,-5 3 0-16,-12 4 0 16,-9 2 1-16,-11 6-1 15,-13 2 0-15,-10 8 1 16,-15 3 0-16,-7 0 0 15,-12 2 1-15,-6 7 1 16,-12 0-1-16,13-2 1 0,-13 2 1 16,0 0-1-16,0 0-1 15,0 0 0-15,0 0 0 0,0 0-1 16,0 0-1-16,0 0-1 16,0 0-1-16,-8 0-4 15,8 0-14-15,0 0-42 16,-13 5-24-16,13-5-2 0</inkml:trace>
  <inkml:trace contextRef="#ctx0" brushRef="#br4" timeOffset="339369.2923">482 9893 102 0,'0'0'8'15,"-10"0"5"-15,10 0 4 16,-17-1 4-16,10-2 2 0,-3 0 3 15,3 3 2-15,-4-2-2 16,11 2-6-16,-12 0-5 16,12 0-3-16,0 0-1 15,0 5-2-15,0-5 0 16,14 4 1-16,9-4 1 0,12-7 3 16,17-5 0-16,13-11-1 15,19-1-2-15,13-11-1 16,15-4-3-16,12-3-2 15,8-5-1-15,10 0-1 16,5-6 0-16,2 4 0 0,10-6 0 16,5-2-1-16,10-2 1 15,3-6 1-15,9-4-1 0,5-1 0 16,6 1 0-16,-1-5-1 16,1 5 0-16,-8 4 0 15,-9 3-1-15,-7 3 0 0,-12 10 0 16,-12 1 1-16,-15 9 0 15,-12 7 0-15,-17 3-1 16,-13 5 1-16,-18 4-1 16,-14 8 0-16,-17 3 1 15,-15 3-1-15,-7 4 0 16,-21 2-1-16,0 0 0 16,-17 2-1-16,-15 11-2 0,-16-1-2 15,-14 10-2-15,-18 5-2 16,-17 9 0-16,-17 3 0 15,-13 8-1-15,-9 3 0 16,-11 2 0-16,-10 4 1 0,-5 2-1 16,-4-1 1-16,-6 5 0 15,-2 0-1-15,-8-1 2 0,1 4 1 16,-8-1 2-16,5 1 1 16,3-5 1-16,4 1 2 15,9-6 1-15,14-9-1 16,9 2 1-16,14-9 0 0,13 0 0 15,14-3 0-15,14-4 0 16,9-5 0-16,11 0 1 16,10-1-1-16,11-7 0 15,9 1-1-15,11-8 0 0,8 0 3 16,12-4 0-16,9-8 1 16,11 4 2-16,19-4 1 15,18-9 2-15,14-6 0 16,15-10 2-16,24-4-2 15,19-14-1-15,19-6-1 16,17-9 0-16,17-5-2 0,8-7 0 16,10-2-1-16,9-5 1 15,3 1-1-15,6-3 1 0,-3 2-1 16,-3 3 0-16,-1-1 0 16,-5 5 0-16,-4 4 0 15,-6 4-2-15,-13 5 1 16,-15 7-1-16,-14 11 0 0,-21 4 0 15,-19 10-2-15,-25 5 0 16,-17 11-1-16,-20 4-3 16,-24 5-12-16,-19 0-56 15,0 5-6-15</inkml:trace>
  <inkml:trace contextRef="#ctx0" brushRef="#br4" timeOffset="340486.8431">683 11604 282 0,'0'0'6'0,"0"0"3"15,6 0 0-15,-6 0 1 16,7 0 3-16,4-6 0 15,5 0 1-15,12-5 4 16,4-9-5-16,18-1-3 0,11-2-1 16,23-5 1-16,10-4-2 15,17-6-1-15,17-3 0 16,7-4-3-16,18-7 0 16,3 0 0-16,16-8 1 0,2 3-2 15,12-6-1-15,3-5 1 16,5 4 0-16,5 0-1 15,3-1 0-15,3 4 0 16,-5 6-1-16,-1-3 1 0,-6 12 0 16,-6-3-1-16,-15 11 0 15,-12-1-1-15,-12 3 1 16,-15 7-1-16,-15 2 0 0,-22 5-1 16,-16 1 1-16,-15 7 1 15,-21 3 0-15,-8 4 0 16,-17 2 0-16,-6 3 0 15,-13 2-2-15,-11 0-1 0,-13 7-1 16,-16 5-2-16,-15 3-1 16,-15 11-1-16,-20 3-1 15,-18 8-1-15,-19 11 0 16,-10 0 1-16,-13 8 0 16,-5 3 1-16,-4 0 0 0,-9 0 2 15,-2 6 0-15,-2-2 1 16,2 0 3-16,-3-1 0 15,4 0 2-15,5 0 0 16,2-5 1-16,10-5 0 0,11-6 0 16,8 0 1-16,19-9-2 15,13-10 2-15,22-2 0 0,11-8 2 16,24-9-1-16,9-1 0 16,17-4 0-16,18-3 0 15,10-13 1-15,25-2-1 16,17-9-1-16,21-3 1 15,21-11-1-15,23-6 1 0,19-6 0 16,23-7-2-16,18-4 0 16,15-5-1-16,5-3 1 15,11 0-1-15,3 4-1 16,-4-1 1-16,4 1-1 16,-14 4 1-16,-12 4 1 15,-8 4-2-15,-21 9 1 0,-14 5-1 16,-22 3 0-16,-21 12 0 15,-25 2-1-15,-19 6-3 16,-12 10-4-16,-22-4-20 0,-21 10-53 16,0 0-1-16</inkml:trace>
  <inkml:trace contextRef="#ctx0" brushRef="#br4" timeOffset="341616.0978">4833 8395 198 0,'0'0'-40'0,"0"8"-12"0</inkml:trace>
  <inkml:trace contextRef="#ctx0" brushRef="#br4" timeOffset="342750.1051">4868 8226 233 0,'0'0'5'0,"0"0"-1"16,0 0 1-16,0 0 0 16,0 0 2-16,0 0 6 15,0 0 2-15,10-2 4 0,10 0-3 16,7-6 1-1,15-4 0-15,13-3 3 0,13-7-3 16,18-11-5-16,11-1-2 16,13-8-3-16,16-8 0 0,14-7-2 15,14-5 0-15,7-1-1 16,16-5 0-16,14-6 1 16,13-3-1-16,12-3 0 15,8 1 0-15,9-5-1 0,6 3 0 16,2-1 0-16,5-2 0 15,-2 0-1-15,0 2 1 16,-8-3 1-16,-3 6-1 16,-11 2 1-16,-11 0-1 0,-9 7 1 15,-11 7-1-15,-22 3 0 16,-18 8 0-16,-16 7 0 16,-21 8-3-16,-21 11 0 15,-17 2 0-15,-21 12 0 16,-18 2 0-16,-13 6 0 0,-13 4 0 15,-11 0 0-15,-17 12 0 16,-1 2 0-16,-14 4 0 16,0 7-12-16,-14 2-30 0,-1 2-42 15,-2 4-2-15</inkml:trace>
  <inkml:trace contextRef="#ctx0" brushRef="#br4" timeOffset="343774.0151">5069 10246 264 0,'0'0'4'15,"0"0"1"-15,8 0 2 0,-8 0 2 16,12-6 3-16,-1 5 0 16,8-7 2-16,1 3 1 15,1-7-3-15,13-1 0 0,3-2 1 16,10-5-2-16,6-2-2 16,13 0-1-16,11-6-1 15,11-4 0-15,11-4-1 0,11-5 0 16,11-3-1-16,13-5 0 15,8-4-1-15,10-4 0 16,9-4 0-16,11-7-1 16,7-1 0-16,7 0-1 0,3-6 1 15,13 0 0-15,3 2-1 16,7-6 0-16,1 4 0 16,7-2 0-16,-1 1-1 15,-3 1 0-15,2-2 0 16,-4 3 0-16,0-3 0 15,-10 6 0-15,-2 0 0 0,-16 3 0 16,-10 3-1-16,-13 8 1 16,-15 3-1-16,-19 10 0 15,-17 3 0-15,-20 7 0 0,-22 7 1 16,-13 7 2-16,-18 8 0 16,-9 1 1-16,-12 4 0 0,-8 5 0 15,-10 2 0-15,0 0-2 16,0 0-2-16,0 0 0 15,0 0 0-15,0 0 0 16,-10 0 0-16,10 0 0 16,-11 0 0-16,11 0 0 15,-12 2 0-15,12-2 0 16,0 0 0-16,-7 0 0 0,7 0 0 16,0 0 0-16,0 0 0 15,0 0 0-15,0 0-2 16,0 0 2-16,-5 12 0 15,5-12-1-15,0 0 1 0,0 0 0 16,0 0-1-16,0 0 0 16,-8 10-2-16,8-10-1 15,0 0-4-15,-12 3-6 0,12-3-13 16,-10 11-28-16,10-11-29 16,-13 6-4-16</inkml:trace>
  <inkml:trace contextRef="#ctx0" brushRef="#br5" timeOffset="348830.5393">4895 9341 142 0,'0'0'2'0,"0"0"2"16,0 0-2-16,0 0 0 16,0 0 2-16,0 0-3 0,0 0-1 15,0 0-2-15,0 0-10 16,0 0-14-16,0 0-11 15,0 0-12-15</inkml:trace>
  <inkml:trace contextRef="#ctx0" brushRef="#br5" timeOffset="349242.1676">4868 9326 74 0,'0'0'3'16,"0"0"5"-16,0 0 4 15,0 0 5-15,0 0-1 16,0 0 2-16,7-4 0 0,-7 4 2 16,15-8-3-16,-2 4-4 15,4-1-5-15,-2-3-1 16,10 1-3-16,-5-2 1 16,4 3-3-16,-1-2 0 15,2 2-1-15,-3 2-1 0,-2-1-2 16,-4 2-6-16,-2-2-7 15,-1 5-7-15,-13 0-2 16,12 0-2-16,-12 0-6 16,-10 3-6-16,-1 2-1 15,-3 3 1-15</inkml:trace>
  <inkml:trace contextRef="#ctx0" brushRef="#br5" timeOffset="349534.1868">4875 9356 126 0,'0'0'4'0,"0"0"4"15,0 0 3-15,0 0 2 16,12-5 1-16,6-5 0 16,2 1 1-16,10-4 2 15,0 1-6-15,7-3-1 0,1 1-3 16,0 0-2-16,-2-1-1 16,-10 6 1-16,2 1-2 15,-13 1-3-15,0 2-3 0,-15 5-2 16,0 0 0-1,-7 0-2-15,-8 5 1 16,-3 2-2-16,-7-2 0 0,2 2 4 16,0 4 2-16,0-2-1 15,-1-4 2-15,11 1-1 0,-2-2-1 16,15-4-9-16,-12 6-2 16,12-6-21-16,0 0-21 15</inkml:trace>
  <inkml:trace contextRef="#ctx0" brushRef="#br5" timeOffset="350819.0994">5160 9056 281 0,'0'0'8'16,"0"0"6"-16,0 0 2 16,-7-9 3-16,7 9 0 15,-12-8 1-15,12 8 1 0,-15-7-2 16,5 7-7-16,1 4-5 16,-4 11-3-16,3 5-3 15,-3 6 0-15,6 3-1 16,2 2 0-16,3 7 1 15,2-3-1-15,7-1 0 0,6-6 0 16,4-1 1-16,3-10 1 16,5 0 0-16,-4-9 0 15,5-4 1-15,-4-4 0 16,1-1 1-16,-4-12 0 0,1-4 0 16,-4-5 0-16,-4-3-1 15,-5-7 1-15,-5-5-1 16,-2 0 0-16,-9 1 0 0,-3 0-1 15,-6 4 0-15,-2 2 0 16,-2 5-1-16,-1 10-1 16,-2 10 0-16,3 5-1 15,3 5 1-15,-4 15-1 0,7 4-1 16,2 7 1-16,4 1-1 16,7 5 1-16,3 1 0 15,11-5 1-15,1 2 0 0,8-7 0 16,5-6 0-1,0-7 1-15,5-3 0 0,-6-5 0 16,3-7 0-16,-2 0 0 16,-2-9 1-16,-6-4 0 15,-2-4 0-15,-5-7-1 16,-4-5 1-16,-6-5 0 0,-1 0 0 16,-11-4-1-16,-5-1 1 15,-1 6-2-15,-5 3 0 16,1 8 1-16,-6 10-2 0,7 7 0 15,-2 5-1-15,0 12 1 16,7 6 0-16,-2 6-1 16,8 6 1-16,5 2 0 0,5 1 0 15,5-1 0-15,6-5 1 16,10-2-1-16,-2-3 1 16,9-10 0-16,-1-3 1 15,1-6 0-15,-3-3 0 0,0-3 0 16,-8-8 0-1,1-7 0-15,-6-1 1 0,-11-5 0 16,-1-1-1-16,0-3 0 16,-11 3-1-16,-3 3 0 15,-4 7-1-15,-2 3 1 16,-2 7-2-16,2 5 0 0,2 3 0 16,1 5-2-16,4 1-1 15,5 8-6-15,4-2-10 16,4-3-22-16,12 3-41 0,1-8-2 15</inkml:trace>
  <inkml:trace contextRef="#ctx0" brushRef="#br5" timeOffset="351263.038">5186 8967 227 0,'0'0'6'0,"0"0"3"0,0 0 2 16,0 0 0-16,0 0-1 15,-8-7 2-15,8 7 1 16,16-13 0-16,8 3-3 0,14-4-3 15,11-6-1-15,21-9 1 16,14-9 2-16,26-9-1 16,12-3 1-16,17-7-1 15,7-5-1-15,8 0-2 0,6-2-1 16,4 2-1-16,-3 0-1 16,-4 3-1-16,-5 2-1 15,-11 2 0-15,-1 4 0 16,-11 3 0-16,-10 6-1 15,-17 7 1-15,-13 3 0 16,-16 8 0-16,-20 6 0 0,-9 6-2 16,-19 4-4-16,-11 8-11 15,-14 0-22-15,-14 11-35 16,1 1-4-16</inkml:trace>
  <inkml:trace contextRef="#ctx0" brushRef="#br5" timeOffset="351820.4311">5361 9336 228 0,'0'0'5'0,"29"-12"5"16,-2 0 4-16,26-8 3 0,11-8 4 16,23-8-1-16,15-6 3 15,22-8-1-15,11-1-3 16,11-7-3-16,8 1-6 15,3 0-3-15,2 2-2 16,0 1-1-16,-3-1-2 0,-2 3-1 16,-4 4 1-16,-13 0-1 15,-13 5 0-15,-15 4 0 16,-17 7 0-16,-17 5 1 16,-13 3-1-16,-22 10 1 0,-13 2-3 15,-12 7-3-15,-15 5-8 16,0 0-14-16,-20 7-35 15,-2 1-16-15</inkml:trace>
  <inkml:trace contextRef="#ctx0" brushRef="#br5" timeOffset="358831.9281">3597 9676 127 0,'0'0'6'16,"0"0"1"-16,0 0 1 15,0 0 5-15,0 5 3 16,0-5 3-16,15 2 1 0,0-2 3 16,8-10-5-16,9-2-2 15,11-5 0-15,16-1-3 16,5-9-4-16,14-3-2 15,6-4-1-15,2-3-3 0,7-4 0 16,7 5-1-16,-8-3 0 16,-5 1-1-16,0 4 0 15,-10-1 0-15,-6 4 0 16,-5 5-1-16,-16 6-1 16,-6 3 0-16,-14 4-1 0,-11 2-3 15,-1 7-5-15,-18 4-1 16,0 0-8-16,0 0-12 15,0 0-23-15,-13 7-16 0</inkml:trace>
  <inkml:trace contextRef="#ctx0" brushRef="#br5" timeOffset="359135.8914">4124 9448 221 0,'0'0'6'0,"22"-12"0"16,4-1 3-16,13-7 2 16,9-1 1-16,14-5 0 0,7-6-1 15,14 0 2-15,-4 1-5 16,-3 2-2-16,-1 5 0 15,-13 5-6-15,-4 4-5 0,-13 6-1 16,-15 4-3-16,-11 5-8 16,-8 3-10-16,-11 8-11 15,-13 8-22-15,-12-2-9 16</inkml:trace>
  <inkml:trace contextRef="#ctx0" brushRef="#br5" timeOffset="360796.2863">3926 9696 149 0,'0'0'9'0,"0"0"6"16,-5 10 0-16,5-10 2 0,0 0 6 15,14-9 0-15,4 0 1 16,10-6 3-16,14-12-8 16,10 0-4-16,13-11 0 15,11-1-1-15,11-3-5 0,7-1 0 16,1 2-4-16,-3 4-1 15,1 4-1-15,-14 6-1 16,-10 7-1-16,-15 6-1 0,-10 4 0 16,-17 4 0-16,-10 6 0 15,-17 0-2-15,0 10 0 16,-14 3-5-16,-14 5-5 16,-4 1-5-16,-12 5-5 0,-6 2-4 15,-10 6 0-15,-13 0 0 16,-1 5 0-16,-8 1 5 15,-1-2 6-15,2 0 7 16,1 0 7-16,13-11 2 16,8 2 3-16,13-9-1 0,12-3 5 15,9-5 4-15,15-8 6 16,10-2 1-16,23-9-1 16,9-2 1-16,14-11 1 15,12-3 1-15,17-7-2 0,10-2-3 16,7-7-5-16,2 5-2 15,4-5 0-15,-3 7-2 16,-12 5-1-16,-7 3-1 0,-14 8-3 16,-16 6-1-16,-9 5-1 15,-17 7-1-15,-20 0 0 16,0 7-2-16,-18 8-1 16,-12 0-2-16,-9 8 0 0,-9 2-1 15,-12 1-2-15,-6 5 1 16,-11 3 0-16,-8 1 2 15,-4 1 1-15,-1 0 1 16,2 0 2-16,2 2 1 16,9-6 0-16,13-5 1 0,11-7 0 15,16-1 0-15,15-8 2 16,9-5 1-16,13-6 1 16,18-14 1-16,14-3 1 15,9-5 1-15,15-5 1 0,10-8 0 16,12 0-2-16,7-4-1 15,7 0-1-15,-3 3-1 16,-2 1 0-16,-5 9-1 0,-14 1-1 16,-12 7-1-16,-13 8 0 15,-16 6 0-15,-10 4 1 16,-17 0-1-16,-10 14-1 16,-13 1 0-16,-11 3-1 15,-8 5 0-15,-13 1-1 0,-14 3 0 16,-6 8-1-16,-12-3 1 15,-5 5 0-15,-6 5 0 16,0-2 2-16,-7 2 0 16,6-2 0-16,4-1-1 15,8-1 1-15,7-6 0 0,12-8 1 16,12-4 0-16,12-5-1 16,12-6 0-16,11-3-1 15,9-6 0-15,12 0 1 0,3-18 0 16,16 1 1-16,8-5 0 15,9-7 1-15,11-7 1 16,10-3 1-16,9-4 1 0,4-4 0 16,8 1-2-16,-1-4 0 15,-1 6 0-15,-3-1-1 16,-10 8 1-16,-9 8 0 16,-14 0-1-16,-10 9-1 0,-13 6-2 15,-17 14-1-15,-6-10-1 16,-18 10-1-16,-8 10-3 15,-15 3-2-15,-8 3-2 16,-7 10 1-16,-11-5 1 0,-3 7 2 16,-4-3-1-1,6 2 3-15,-5-4 1 0,13-1 4 16,9-8 4-16,13-2 1 16,14-4 2-16,14-8 4 0,16 0 1 15,25-22 0-15,15 0 0 16,22-8 0-16,11-8-2 15,19-3 1-15,7-4-4 16,15-2-1-16,1-1-2 0,-4 2-1 16,4 1 0-16,-15 8 0 15,-4-2-1-15,-16 10 1 16,-13 0-1-16,-15 9 2 16,-16 6 0-16,-7 2-1 15,-14 4 0-15,-15 8 0 0,0 0-1 16,-24 5-1-16,0 5-1 15,-10 5-3-15,-8 2-3 16,-8 4 0-16,-10 3-2 0,-7 8 0 16,-7 2-2-16,-1-1 1 15,-11 6 0-15,-2 4 2 16,-7-1 3-16,3 2 0 16,-2 1 2-16,0-1 0 15,4-1 1-15,5 1 2 0,8-7-1 16,9-1 0-16,14-10 0 15,12-6 0-15,17 0 1 16,11-15 2-16,14-5 1 0,16-8 1 16,19-12 0-16,19-4 0 15,14-8 3-15,19-11 1 16,16-4 1-16,8-3-3 16,2 2-1-16,10-5 1 0,-6 9-2 15,-7-1 0-15,-13 10-2 16,-22 9-1-16,-17 8-1 15,-20 11-1-15,-21 7-2 16,-19 7 0-16,-23 13-1 0,-15 7-1 16,-17 5 0-1,-12 6 1-15,-6 3-2 0,-4-2 2 16,4-1-3-16,8-4-9 16,14-3-25-16,20-9-29 0,27-10-4 15</inkml:trace>
  <inkml:trace contextRef="#ctx0" brushRef="#br4" timeOffset="364680.5667">4992 8192 295 0,'0'0'8'0,"0"0"5"0,0 0 4 16,0-10 0-16,0 10 1 15,0 0 1-15,-7 13 1 16,-1 3 2-16,-4 15-8 16,2 6-4-16,-3 10-3 0,1 8-1 15,2 8 1-15,2 4-1 16,3 6-1-16,3 1 0 0,2 3-1 15,2 4 0-15,3-4 0 16,3 5 0-16,0-6-1 16,1 1 0-16,1-2-3 15,3 0 0-15,-1-2 0 16,3-3 0-16,0-5 0 0,3 1 0 16,1-4 0-16,2-3 0 15,5-1 0-15,-2-9 0 16,5-2 0-16,1-2 0 15,0-3 0-15,-3-3 0 0,3-4 0 16,0 0 0-16,0-5 0 16,-6-1 0-16,3-5 0 15,-3-3 0-15,2-4 0 16,2-2 0-16,-6-5 0 16,0-3 0-16,-2-2 0 0,0-3 0 15,-5 1 0-15,0-3 0 16,-3 0 0-16,-2 0 0 0,-10 0 0 15,13 0 0-15,-13 0 0 16,0 0 0-16,0 0 0 16,0 0 0-16,0 0 0 15,0 0 0-15,0 0 0 16,0 0 0-16,0 0 0 0,-12 0 0 16,12 0 0-16,-16-3 0 15,7-2 0-15,-7 1 0 16,2-4 0-16,1-1 0 0,-4-4 0 15,-1-4 0 1,3-4 0-16,-4-6 0 0,-5-5 0 16,0-4 0-16,2-7 0 15,-3-1 0-15,-2-8 0 16,-1 2 0-16,-1-7 0 16,-1 3 0-16,0-4 0 0,4 2 0 15,2-1 0-15,2-3 0 16,-2 3 0-16,4-2 0 0,4 0 0 15,1-2 0-15,3 6 0 16,-1-1 0-16,6 2 0 16,-3-1 0-16,5 6 0 15,-3-1 0-15,6 3 0 16,-3 2 0-16,5 1 0 0,0-1 0 16,5 1 0-16,5-1 0 15,0 1 0-15,4 2 0 16,2-1 0-16,3 6 0 0,-1 1 0 15,0 3 0 1,-1 1 0-16,-2 8 0 0,-1 0 0 16,-1 2 0-16,-1 3 0 15,-2 1 0-15,3 3 0 16,-3-2 0-16,-3 4 0 0,1 3 0 16,-1 0 0-16,-7 10 0 15,7-12 0-15,-7 12 0 16,0 0 0-16,0 0 0 0,0 0 0 15,0 0 0-15,0 0 0 16,0 0 0-16,0 0 0 16,-4 10 0-16,4-10 0 15,-8 12 0-15,0-2 0 0,3 0 0 16,-2 4 0-16,0-2 0 16,0-3 0-16,-1 6 0 15,-2-3 0-15,-2 3 0 16,1 2 0-16,2 1 0 15,-7 2 0-15,2 5 0 0,0-1 0 16,0 11 0-16,-3 0 0 16,2 8 0-16,0 6 0 15,0 5 0-15,3 10 0 16,-1 3 0-16,6 4 0 0,0 9 0 16,7 0 0-16,0 0 0 15,2-2 0-15,8 1 0 16,0-2 0-16,5-2 0 0,2-4 0 15,4-6 0-15,3 2 0 16,1-8 0-16,0-1 0 16,-1-7 0-16,4-4 0 15,-1-5 0-15,-2-3 0 0,0-3 0 16,3-9 0-16,-3-1 0 16,-6 0 0-16,1-6 0 15,-4-1 0-15,3-4 0 0,-8 0 0 16,3-6 0-16,-8 2 0 15,-6-11 0-15,13 13 0 16,-13-13 0-16,11 5 0 16,-11-5 0-16,0 0 0 15,0 0 0-15,-8-9 0 16,8 9 0-16,-17-17-7 16,5 2 0-16,-6-2 0 0,-1-5 2 15,-2-2 0-15,1-6 1 16,-3-2 1-16,-2-11 1 0,-1 1 0 15,1-7 1-15,0-4 1 16,-3-1 0-16,6-1 0 16,-4 1 0-16,6 2 1 0,0 8-1 15,4-2 0-15,1 5-3 16,8 1-3-16,2 0-5 16,5-2-11-16,-5 0-27 15,5-7-30-15,0-1-6 16</inkml:trace>
  <inkml:trace contextRef="#ctx0" brushRef="#br4" timeOffset="369118.2009">5303 8172 285 0,'0'0'5'0,"0"0"4"16,0 0 1-16,-5-12 4 0,5 12 2 16,-3-15 3-16,1 6 2 15,2 9 2-15,-5-14-6 16,5 14-3-16,-6-10-2 15,6 10-3-15,0 0-2 0,0 6-2 16,0-6-1-16,9 18-1 16,0-4 0-16,7 4 1 15,-2-1 0-15,4 5 0 16,1-3 1-16,5 4-1 0,2 2 0 16,-1-3-1-16,3 5 0 15,-7-1-1-15,2-2 0 16,0-2-2-16,-3 5 0 15,-3-2 0-15,-4-2 0 0,-4-1 0 16,-3 0 0-16,3 0 0 16,-8-1 0-16,6-2 0 15,-7-4 0-15,0 0 0 16,0-3 0-16,0 1 0 16,0-13 0-16,0 12 0 0,0-12 0 15,0 0 0-15,0 9 0 16,0-9 0-16,0 0 0 15,0 0 0-15,0 0 0 0,0 0 0 16,0 0 0-16,0 0 0 16,0 0-23-16,-8-3-62 15,8 3-4-15</inkml:trace>
  <inkml:trace contextRef="#ctx0" brushRef="#br4" timeOffset="369878.1946">5879 9198 324 0,'0'0'6'0,"0"0"1"16,0 0 2-16,0 0 1 15,0 0 2-15,0 0 1 0,0 0 3 16,0 0 0-16,3 5-4 16,-3-5-2-16,7 19-1 15,-4-6 0-15,-1 7-2 0,4 0-1 16,-3 2-1-16,1 3-2 16,1 2-1-16,-4 0 0 15,5 6 0-15,-3-2 0 16,-3 4-1-16,2 3 1 15,-2-4 0-15,0 6 0 16,0-3 0-16,-5 0 0 0,-2 3 0 16,-2-1-1-16,0-5 0 15,-2 4 0 1,0-6 0-16,-2 5 0 0,1-4-1 16,0-4 0-16,-3-2 0 15,5 0 0-15,0-4 0 0,2-5 0 16,1-1 0-16,2-5 0 15,0 0-1-15,3-5 1 0,2-7-2 16,-8 14-3-16,8-14-4 16,0 0-9-16,0 0-28 15,0 0-38-15,0 0-2 16</inkml:trace>
  <inkml:trace contextRef="#ctx0" brushRef="#br4" timeOffset="370017.821">5698 10074 362 0,'0'0'4'0,"0"0"2"0,0 0-1 16,0 0 2-16,-5 11-2 15,5-11-1-15,-2 9-16 16,-6 7-51-16,8-16-11 16</inkml:trace>
  <inkml:trace contextRef="#ctx0" brushRef="#br5" timeOffset="374012.852">5365 9017 268 0,'0'0'7'0,"0"0"4"16,0 0 3-16,-10 0-2 16,10 0 2-16,0 0-2 15,2-12 2-15,12 1 2 16,14-8-6-16,18-7-2 0,21-8-3 15,20-5 2-15,25-11 0 16,19-4 0-16,21-8-1 16,16-3 0-16,14-2-2 15,5-3-1-15,-5 6-1 0,-4-2-1 16,-6 6-1-16,-11 2 1 16,-12 2-2-16,-14 8 1 15,-24 4 0-15,-20 10-1 0,-15 7 2 16,-21 8-1-16,-23 8 1 15,-20 8-1-15,-16 11 0 16,-21 4-2-16,-17 15 0 16,-18 1-3-16,-9 9-2 15,-16 5-2-15,-18 5-1 16,-8 0-1-16,-16 7-3 16,-7 4 1-16,-11-1 3 0,-3 2 2 15,-4-2 1-15,1 0 3 16,-3-4 1-16,14-2 1 15,5-9 3-15,11-4 0 0,15-4 0 16,15-3 1-16,16-10 1 16,19-9 0-16,19 1 2 15,20-8 1-15,20-5 1 0,25-19 1 16,32-4 1-16,28-15 0 16,24-4-2-16,26-8 2 15,19-4-2-15,9-5-2 0,12 2-1 16,1-1 0-16,-10 4-1 15,-11 10 0-15,-18 2 0 16,-23 12-2-16,-25 5 0 16,-16 8 0-16,-33 10-1 15,-21 7-1-15,-24 10-1 0,-29 9-1 16,-23 12 0-16,-23 5 0 16,-23 14-1-16,-24 7 0 15,-11 5 0-15,-21 7 2 16,-6 1 0-16,-3 2 1 15,-4-4 0-15,15-3 2 0,13-6-1 16,17-11 0-16,22-12 0 16,29-6-1-16,23-12 2 0,21-8 1 15,32-10 0-15,11-5 2 16,33-18-1-16,27-7 1 16,24-6 1-16,20-12 0 15,24-3-2-15,11-7 0 0,8 2-2 16,6-1 0-16,-11 7 0 15,-7 3 1-15,-22 7-1 16,-17 11 0-16,-24 6 1 16,-21 8-2-16,-31 8 0 15,-21 7-1-15,-20 10 0 16,-27 10-1-16,-23 10-1 0,-21 6 0 16,-24 7 0-16,-17 9 1 15,-17 3 0-15,-12-1 1 16,-12 5 1-16,0-2-1 15,2 0 1-15,11-5-1 0,13-7 1 16,19-8-1-16,25-8 1 16,21-8-1-16,24-9 0 0,29-7 2 15,19-5 0-15,19-17 1 16,34-11 1-16,27-7-1 16,24-6 1-16,18-12 0 15,22-1-1-15,10-6 0 0,10 7-2 16,-4-3 0-16,-11 9 0 15,-20 10 0-15,-18 5 0 16,-21 12 0-16,-33 7 0 16,-23 10-2-16,-34 3-1 15,-3 9-1-15,-35 8-2 0,-27 8 0 16,-20 4-1-16,-21 9 1 16,-16 1-1-16,-14 6 2 15,-9 2 1-15,-12-1 1 16,3 3 1-16,7-6 0 15,16-2 1-15,16-9 1 0,21-8-1 16,25-6-1-16,21-9 0 16,29-6 1-16,19-10 1 15,12-11 0-15,27-6-1 0,11-4 1 16,24-7 1-16,11-4-1 16,7 5-2-16,0-4-10 15,1 6-6-15,-7 7-9 0,-17 8-2 16,-14 4-1-16,-25 13-1 15,-17 4 1-15,-19 10 2 16,-15 4 10-16,-20 8 9 16,-8 2 10-16,-11-1 4 15,1-3-3-15,9-1-2 16,13 1-46-16,19-14 1 0</inkml:trace>
  <inkml:trace contextRef="#ctx0" brushRef="#br5" timeOffset="377460.0836">6732 8681 189 0,'0'0'6'0,"0"0"2"16,0 0 0-16,0 0 1 15,0 0 2-15,13-11 2 16,6 2 1-16,6-7 2 0,18-1-4 16,11-8 0-16,16-2-1 15,14-10 1-15,14-1-3 16,3 2-1-16,1-2-2 16,5 4-2-16,-15 6 0 15,-5 1-2-15,-14 7-2 0,-7 5 1 16,-14 3-2-16,-10 7 1 15,-14 0 0-15,-10 3-1 16,-9 2 1-16,-9 0-1 16,-2 4-1-16,-15 4 0 15,-6 4-2-15,-6-2 0 0,-9 9 0 16,-14-1-1-16,-3 8 0 16,-9-5 1-16,-3 9-2 15,-6 0 2-15,-1 0 2 16,-4 2 1-16,9-6 0 0,7-2 0 15,7-4 1-15,11-3 0 16,9-8 0-16,12-4 1 16,23-5-1-16,0 0 1 15,15-14 0-15,21-3 0 16,8-6 0-16,13-7 0 0,8 1 0 16,4-6-2-16,6 3-6 15,2-3-9-15,-7 6-9 16,-8 2-4-16,-11 6 0 0,-10 6 0 15,-19 5 0-15,-7 6 1 16,-15 4 7-16,-20 0 11 16,-10 0 10-16,-10 9 4 0,-5 1 3 15,-9 0 8-15,2 2 6 16,-3 1 5-16,6-2 0 16,11-5-1-16,5 0-1 15,19-6-2-15,14 0-2 0,5-11-8 16,27-4-12-16,10-3-23 15,13-1-40-15,14-3-1 16</inkml:trace>
  <inkml:trace contextRef="#ctx0" brushRef="#br5" timeOffset="378457.6712">1624 10263 387 0,'0'0'6'0,"0"0"3"16,0 0 1-16,-10-5 1 0,10 5 0 15,0 0 0-15,0 0-1 16,-11 7 1-16,11 6-6 16,0 3-2-16,0 8-2 15,3 1 0-15,5 1-1 0,-3 2-2 16,2 2-6-16,0-8-13 15,4-10-48-15,-2 8-14 16</inkml:trace>
  <inkml:trace contextRef="#ctx0" brushRef="#br5" timeOffset="378894.1398">1559 9996 374 0,'0'0'4'15,"-13"-8"3"-15,3 5 0 0,-4 0 1 16,-2 3 0-16,-6 6 0 16,-2 8 1-16,-3 10 0 15,0 12-3-15,6 6-3 0,1 13 0 16,8 10-1-16,7 1 0 16,5 6 0-16,7 1-1 15,13-5 0-15,5-6 0 16,11-4 0-16,4-9 0 0,11-12 0 15,0-10 1-15,7-10 1 16,1-11 0-16,3-9 0 16,1-17 0-16,-4-5 1 15,-4-10-1-15,-5-6 1 16,-13-7-2-16,-4-4 0 0,-13-2 1 16,-13-10-2-16,-12-3 2 15,-13-1-1-15,-12 0 0 16,-10 3-1-16,-9 8 1 15,-8 10-1-15,-5 10-1 0,-1 17 0 16,-1 13 0-16,2 11-1 16,7 19-1-16,6 4 0 15,12 12-5-15,9-1-12 0,20 7-65 16,16-1-4-16</inkml:trace>
  <inkml:trace contextRef="#ctx0" brushRef="#br5" timeOffset="379681.0924">9020 7788 435 0,'0'0'5'0,"0"0"2"16,-13-13 2-16,13 13 1 0,-17-17 2 16,6 8 1-16,2-1 0 15,-1 0-6-15,10 10-7 16,-13-15 0-16,13 15 0 0,2-11 0 15,11 7 0-15,7-1 0 16,2 5 0-16,6 0 0 16,-6 2 0-16,6 8 0 15,-7 5 0-15,-5 8 0 16,-11 1 0-16,-8 8 0 16,-9 6 0-16,-11-4 0 0,-4 5 0 15,-3-3 0-15,-4-2 0 16,-1-7 0-16,7-3 0 15,6-10 0-15,4-2 0 0,8-5 0 16,10-7 0-16,0-4 0 16,16-8 0-16,5-5 0 15,7-4 0-15,4-4 0 0,4 0 0 16,1 1 0-16,0-2 0 16,-5 2 0-16,-2 7 0 15,-7-3-19-15,-6 8-67 16,-2 4-4-16</inkml:trace>
  <inkml:trace contextRef="#ctx0" brushRef="#br5" timeOffset="380162.4784">9044 7481 347 0,'0'0'5'16,"-8"-6"4"-16,1-1 2 15,-8 5 2-15,-3-6-1 16,-4 8 1-16,-5 0 0 0,-5 10 2 16,-5 12-6-16,-3 16-2 15,2 13 0-15,1 15-2 16,10 3 0-16,5 7 1 0,11 4-1 15,11-5 0-15,12-6 0 16,22-15-2-16,7-10 1 16,14-11-1-16,7-10-1 15,10-19 0-15,5-4 0 16,6-16 1-16,3-12-3 16,-6-7 0-16,0-9 0 0,-11-5 0 15,-9-2 0-15,-17-8 0 16,-13-3 0-16,-11-8 0 15,-21-2 0-15,-24 3 0 16,-11 5 0-16,-17 10 0 0,-16 7 0 16,-7 15 0-16,-10 14 0 15,-3 18 0-15,2 13 0 16,12 14 0-16,7 6-3 0,19 11-26 16,30 0-56-16,1 0-3 15</inkml:trace>
  <inkml:trace contextRef="#ctx0" brushRef="#br5" timeOffset="381090.1123">6307 8816 287 0,'0'0'11'16,"0"0"3"-16,0 0 4 15,-7 0 1-15,7 0 3 16,0 0 2-16,-10 0-1 0,10 0 1 16,-11-7-9-16,7-3-4 15,-1-4-2-15,0-6-3 16,-2-10-1-16,-4-8 0 15,2-10-1-15,-1-15-1 0,-1-12 0 16,-1-16-2-16,5-16 0 16,-1-7 0-16,8-12 1 15,8-2-1-15,11-7 1 16,9 7-2-16,9 2 0 0,13 5 0 16,5 1 0-16,13 6 0 15,8-1 0-15,8 2 0 16,7 6 0-16,5 3 0 15,1 7 0-15,-5 14 0 0,-5 11 0 16,-15 15 0-16,-10 15 0 16,-12 15 0-16,-20 13 0 15,-11 8 0-15,-8 6 0 16,-11 0 0-16,2 18 0 16,-2-6 0-16,-8 3 0 0,1-1 0 15,-3-1 0-15,3-1 0 16,-4-4 0-16,9 4 0 15,-10-5-56-15,12-7-33 16,-13 15 0-16</inkml:trace>
  <inkml:trace contextRef="#ctx0" brushRef="#br5" timeOffset="381679.4971">7538 5804 461 0,'0'0'4'0,"0"0"1"0,0 0 3 0,-3-10 0 15,3 10 0 1,0 0 0-16,0 17 1 0,0 11-9 15,8 9 0-15,1 7 0 16,9 9 0-16,1 6 0 16,2 5 0-16,6 1 0 0,-2-6 0 15,0-7 0-15,-3-3 0 16,-2-4 0-16,-5-5 0 16,-5-8 0-16,-3-4 0 0,-2-8 0 15,-5-3 0-15,0-17 0 16,-12 7 0-16,-2-12 0 15,1-14 0-15,-10-11 0 16,-2-15 0-16,-5-13 0 0,-2-8 0 16,-1-11 0-16,4 0 0 15,1-4 0-15,11 2 0 16,2 2 0-16,9 9 0 16,10 12 0-16,9 1 0 15,6 13 0-15,8 2 0 0,5 10 0 16,1 11 0-16,0 7 0 15,-3 7 0-15,5 10 0 16,-11 12 0-16,-7 12 0 0,-7 9 0 16,-8 4 0-16,-4 11 0 15,-10-2 0-15,-12 4 0 16,-2-4 0-16,1-6 0 16,-4-3 0-16,4-10 0 0,7 1 0 15,0-1-79-15,11-20-11 16</inkml:trace>
  <inkml:trace contextRef="#ctx0" brushRef="#br5" timeOffset="381864.5137">7950 5896 396 0,'0'0'7'16,"0"0"4"-16,12 7 1 15,-4 3 2-15,-1 2 0 16,4 9 0-16,-1-1 0 15,2 4 0-15,-2 0-6 0,2 1-5 16,4-2-6-16,0 1-14 16,-3 11-61-16,4-23-6 0</inkml:trace>
  <inkml:trace contextRef="#ctx0" brushRef="#br5" timeOffset="382245.7792">8179 5824 450 0,'0'0'6'15,"0"0"1"-15,-7-8 3 16,7 8 0-16,-11-7 0 16,11 7 1-16,0 0-4 0,0 0-7 15,0 0 0-15,5 15 0 16,8-3 0-16,4 3 0 16,6 0 0-16,-3 0 0 15,-3 0 0-15,0-3 0 16,-1-4 0-16,-7-1 0 15,-9-7 0-15,10 0 0 0,-10 0 0 16,0-15 0-16,0-2 0 16,0-11 0-16,0-2 0 15,-2-4 0-15,2 0 0 0,0-2 0 16,2 7 0-16,2 4 0 16,5 8 0-16,1 9 0 15,2 8 0-15,3 8 0 0,2 7 0 16,1 4 0-16,2 4 0 15,-1 3 0-15,6 3 0 16,0-5 0-16,3-2 0 16,-1-10 0-16,-2-1-72 0,10-7-18 15</inkml:trace>
  <inkml:trace contextRef="#ctx0" brushRef="#br5" timeOffset="386916.3558">1895 8397 417 0,'0'0'6'16,"0"0"3"-16,0-9 2 0,0 9 1 15,0 0 0-15,0-10 1 16,0 10 1-16,0 0 3 16,3 17-17-16,6 8 0 15,4 5 0-15,-1 7 0 0,8 4 0 16,-1 9 0-16,4 3 0 15,1-2 0-15,-1-4 0 16,5 1 0-16,-9-4 0 16,1-7 0-16,-3-2 0 0,-1-3 0 15,-4-8 0-15,-2-3 0 16,-2-4 0-16,-4-7 0 16,-4-10-9-16,0 0-81 15,0 0-4-15</inkml:trace>
  <inkml:trace contextRef="#ctx0" brushRef="#br5" timeOffset="387542.9675">1449 8732 393 0,'0'0'6'16,"0"0"1"-16,0 0 2 16,-7-5 1-16,7 5 1 15,3-20 2-15,9 1 1 0,10-11 2 16,13-8-5-16,8-4 0 15,12-8-1-15,7-6-10 16,7-6 0-16,5 2 0 16,-1 3 0-16,-1 6 0 0,-6 6 0 15,-8 5 0-15,-11 11 0 16,-9 4 0-16,-6 7 0 16,-14 8 0-16,-4 6 0 15,-14 4 0-15,0 0 0 16,4 4 0-16,-4 6 0 15,-11 5 0-15,-2 5 0 0,-4 0 0 16,-8 10 0-16,0-1 0 16,0 1 0-16,-5 2 0 15,6-7 0-15,1 0 0 0,1-5 0 16,7-2 0-16,2-9 0 16,4 1 0-16,9-10 0 15,-10 8 0-15,10-8 0 0,0 0 0 16,0 0 0-16,0-8 0 15,0 8 0-15,11-18 0 16,-1 6 0-16,4-6 0 16,0-1 0-16,4-1 0 0,7-1 0 15,-3-5-4-15,3 3-2 16,0 1-4-16,0 3-8 16,0-1-17-16,-13 2-51 15,8 8-2-15</inkml:trace>
  <inkml:trace contextRef="#ctx0" brushRef="#br5" timeOffset="390253.8175">10361 12245 394 0,'0'0'7'0,"0"0"3"16,0-15 3-16,0 15 3 0,-2-15 1 15,2 15 2-15,-2-14 0 16,2 14-3-16,0-12-16 15,0 12 0-15,0 0 0 16,0 9 0-16,2 14 0 0,3 1 0 16,-2 7 0-16,1 7 0 15,1 4 0-15,-1 3 0 16,3 2 0-16,-5-8 0 16,0 1 0-16,1-5 0 0,-3-4 0 15,0-5 0-15,0-6 0 16,0-5 0-16,0-5 0 15,0-10 0-15,0 0 0 0,0 0 0 16,5-13 0-16,-3-9 0 16,-2-6 0-16,3-9 0 15,-1-2 0-15,-2-9 0 16,0 4 0-16,0-1 0 0,0 3 0 16,0 6 0-16,0 2 0 15,0 13 0-15,0 1 0 16,-2 7 0-16,2 13 0 15,-3-9 0-15,3 14 0 16,0 10 0-16,0 12 0 0,0 6 0 16,-2 11 0-16,-1-1 0 15,1 10 0-15,-1-1 0 16,-1-2 0-16,-3-6 0 0,6-6 0 16,-2-6 0-16,1-8 0 15,2-6 0-15,-3-6 0 16,3-12 0-16,0 11 0 0,0-11 0 15,0 0 0-15,-2-14 0 16,0 2 0-16,-1 0 0 16,3 2 0-16,-3-5 0 15,1 5 0-15,0 0 0 16,2 10 0-16,0-9 0 0,0 9 0 16,0 0 0-16,0 9 0 15,0-1 0-15,0 4 0 16,0 1 0-16,2-1 0 15,0 3 0-15,1-3 0 0,-3-1 0 16,0-11 0-16,12 12 0 16,-1-12 0-16,6-5 0 15,8-11 0-15,7-4 0 16,10 1 0-16,10-6 0 0,5-7 0 16,6 2 0-16,1 3 0 15,1-3 0-15,-3 11 0 16,-10-1 0-16,-2 5 0 15,-13 5 0-15,-7 2 0 0,-7 8 0 16,-13 0 0-16,-10 0 0 16,0 8 0-16,-8 2 0 15,-7-1 0-15,-9 9 0 16,-6-4 0-16,-8 7 0 0,-4-1 0 16,-8-1 0-16,-5 3 0 15,1 0 0-15,-3-4 0 16,0 0 0-16,4-1 0 15,6-5 0-15,7-2 0 0,8-2 0 16,10-4 0-16,4-1 0 16,18-3 0-16,-7 0 0 15,7 0 0-15,15-10 0 16,7 0 0-16,8-5 0 0,7-2 0 16,8 0 0-16,2-4 0 15,3-1 0-15,-1 3 0 16,-6 1 0-16,-6 9 0 0,-7-1 0 15,-7 0 0-15,-9 6 0 16,-3 1 0-16,-11 3 0 16,0 0 0-16,-16 0-5 15,3 0-83-15,-8 0-2 0</inkml:trace>
  <inkml:trace contextRef="#ctx0" brushRef="#br5" timeOffset="390660.8091">10414 12192 378 0,'0'0'10'0,"0"0"2"16,-8-12 3-16,8 12 1 15,-5-9 1-15,5 9-1 16,0 0 2-16,0 0 0 0,0 21-9 16,0 9-7-16,5 10-2 15,0 5 0-15,3 9 0 16,2 3 0-16,-1 0 0 15,0 1 0-15,-2-12 0 0,-2-2 0 16,-1-6 0-16,-1-8 0 16,-3-6 0-16,0-6 0 15,0-8 0-15,0-10 0 16,-10 5 0-16,10-5 0 16,-12-13 0-16,4-1 0 0,3-2 0 15,0-4 0-15,3 3 0 16,2 0 0-16,0 0 0 15,7 2 0-15,6 0 0 16,11 2 0-16,6-2 0 0,10 1 0 16,12-3 0-16,5-6 0 15,10 1 0-15,1-1 0 16,-1 4 0-16,-5-1 0 0,-5 5-18 16,-10 6-67-16,-11 1-4 15</inkml:trace>
  <inkml:trace contextRef="#ctx0" brushRef="#br5" timeOffset="390827.0271">10709 12527 409 0,'0'0'1'0,"0"0"-2"16,0 0-11-16,0-12-58 15,5 6-4-15</inkml:trace>
  <inkml:trace contextRef="#ctx0" brushRef="#br5" timeOffset="392524.5503">1877 8279 361 0,'0'0'7'16,"0"0"3"-16,-10-5 2 15,10 5 0-15,0 0 0 16,-9 5 2-16,6 12 1 0,0 7 1 16,3 12-6-16,10 11-3 15,2 4-1-15,6 9-1 0,-1 4 0 16,8 1-1-16,-1-3-2 16,5-2-1-16,-2-9 1 15,-4-4 0-15,-4-7-1 0,1-6 1 16,-5-4-2-16,-2-10 2 15,-4-5 1-15,-9-15-3 16,12 0 0-16,-12-8 0 16,0-16 0-16,-5-9 0 0,-7-8 0 15,-3-12 0-15,-4-8 0 16,-9-4 0-16,0 0 0 16,-2 2 0-16,-1 5 0 15,2 7 0-15,3 7 0 16,3 13 0-16,9 9 0 0,4 7 0 15,10 15 0-15,0 0 0 16,-3 15 0-16,13 12 0 16,7 7 0-16,11 11 0 15,2 2 0-15,-1 8 0 0,6-1 0 16,1-4 0-16,-4-6 0 16,-8-6 0-16,-1-4 0 0,-8-9 0 15,-1-4 0-15,-6-12 0 16,-8-9 0-16,0 0 0 15,0 0 0-15,-12-8 0 16,-4-11 0-16,-3-6 0 16,-1-3 0-16,1-2-7 0,-4-2-9 15,3 1-11-15,-3 6-31 16,6-3-30-16,8 6-2 16</inkml:trace>
  <inkml:trace contextRef="#ctx0" brushRef="#br5" timeOffset="393026.7085">1601 8707 329 0,'0'0'6'0,"-14"5"4"15,-2-2 3-15,4 2 4 16,-3-1 2-16,-2-1 0 16,4-1 0-16,1-2 0 15,12 0-4-15,9-17-4 0,14-7-3 16,14-9-1-16,11-14-2 15,14-3 0-15,12-11-1 16,8-6 1-16,6 1-5 16,-4 1 0-16,-5 2 0 0,-6 14 0 15,-16 7 0-15,-10 12 0 16,-17 8 0-16,-12 12 0 16,-18 10 0-16,-9 12 0 15,-18 8 0-15,-11 7 0 16,-10 10 0-16,-10 6 0 15,-12 9 0-15,-5 2 0 0,-2 3 0 16,-1-2 0-16,0-1 0 16,4-3 0-16,7-5 0 15,5-6 0-15,12-8 0 16,10-10 0-16,13-5 0 0,8-7 0 16,19-10 0-16,0 0 0 15,19-22 0-15,11-3 0 0,11-8 0 16,10-6 0-16,11-9 0 15,10-5 0-15,3-3 0 16,1 3 0-16,-7 6 0 16,-5 4 0-16,-13 11 0 15,-6 7 0-15,-23 21 0 0,-11 4 0 16,-11 28-12-16,-5 3-73 16,-20 10-3-16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35:10.0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C00000"/>
    </inkml:brush>
    <inkml:brush xml:id="br5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957 7421 107 0,'0'0'3'0,"0"0"4"16,16 0 3-16,-9 0 1 0,7 3 5 15,6-3 4-15,6 3 2 16,6-3 2-16,7 2-2 16,11-2-1-16,5 0-3 15,7 0-1-15,5 0-5 0,7 3-3 16,3-3-1-16,9 0-2 15,0 0-1-15,3 3-1 16,6-3 0-16,5 0 0 0,4 0 0 16,6-6 0-16,7 1 0 15,4 1 0-15,8-5 1 16,5 0-2-16,6-2 1 16,7-1-2-16,4 0 2 0,6-1-2 15,-1-3 0-15,3 1 0 16,3-3-1-16,0 4 0 15,1-7 0-15,0 4 1 16,-3 0-2-16,8 0 2 0,-2 1-1 16,-2 0 0-16,3-2 0 15,-1 1 0-15,6-1 0 16,0 4 0-16,-2-3 1 16,0 0-1-16,2 3 0 15,-1-4 0-15,1 6 0 0,-4-2 1 16,-6 4 0-16,2 0-1 15,-5 1 1-15,3 1 0 16,-8 2 0-16,0-1 0 0,-2 4 0 16,0-2 0-16,2 0 0 15,-3 3 0-15,1 0 0 16,-3-1-1-16,-2 3 0 16,0-2 0-16,-6 2 0 0,-4 0 1 15,-6-3-2-15,-2 3 0 16,-7 0 0-16,-7 0 1 15,-11 0 0-15,-4 0-1 16,-8 0 1-16,-13 3 0 0,-4-1-1 16,-14 1 1-1,-5-1-1-15,-14 0 0 0,-5 1 1 16,-12 2-1-16,-2-5 0 16,-11 2 0-16,-12-2 0 15,13 0-1-15,-13 0 1 0,0 0 0 16,0 0 0-16,0 0-1 15,0 0 1-15,0 0 0 16,0 0 0-16,0 0 0 0,0 0 1 16,0 0-1-16,0 0 0 15,0 0 0-15,0 0 1 16,0 0-1-16,0 0 1 0,0 0-1 16,0 0 1-16,0 0-1 15,0 0-1-15,0 13-1 16,0-13-3-16,0 0-9 15,-5 8-8-15,5-8-38 16,0 0-19-16</inkml:trace>
  <inkml:trace contextRef="#ctx0" brushRef="#br0" timeOffset="2580.8492">8534 4468 190 0,'0'0'7'0,"0"0"5"16,-7 0 2-16,7 0 3 16,-10 0 2-16,10 0 0 15,0 0 1-15,-10 0 0 16,10 0-3-16,0 0-3 16,15 0-2-16,5 0-1 0,12 3-2 15,5 0 2-15,16-3-2 16,7 1-1-16,9-1 0 15,8 0-2-15,5 0-1 0,2-1 0 16,4-2 0-16,4-2-1 16,-3 0 0-16,3 3-1 15,-2-3-1-15,-6 0 0 16,1 2-1-16,-6 3 0 0,-5-3 0 16,-11 3 0-16,-9 0-1 15,-4 0 1-15,-10 0-1 16,-11 0 1-16,-6 0-1 15,-5 0 1-15,-11 0 1 0,-7 0-1 16,0 0 1-16,10 0 0 16,-10 0 1-16,0 0-2 15,0 0-2-15,0 0-2 16,0 0-7-16,-5-2-9 16,5 2-23-16,0 0-40 15,0 0-3-15</inkml:trace>
  <inkml:trace contextRef="#ctx0" brushRef="#br0" timeOffset="3016.6841">10054 4273 313 0,'0'0'9'0,"0"0"2"0,0 0 2 16,5-10 0-16,-5 10 2 15,0 0-1-15,9-8 1 16,-9 8 0-16,12 0-7 0,-2 3-2 16,3 5-2-16,2-4 0 15,6 1 1-15,5 4 0 16,-1 0-1-16,7-2 0 16,-4 1-2-16,-3 0 0 15,0 1-1-15,-6 1 0 16,-4 0-1-16,-3 2 1 0,-8 1 0 15,-4-1-1-15,0 3 1 16,-4 2 0-16,-3 1 0 16,-7 1 0-16,-4-2 0 0,-2 1 0 15,-4-3 0-15,-4 2-1 16,-4 1 0-16,2-1 1 16,-6-4-1-16,4 3 0 15,0 0 0-15,0-6 0 0,7 2-1 16,3-2 0-16,4-3-3 15,6-2-2-15,12-5-7 16,-13 7-15-16,13-7-54 16,0 0-1-16</inkml:trace>
  <inkml:trace contextRef="#ctx0" brushRef="#br0" timeOffset="3598.5763">8800 4275 335 0,'0'0'7'0,"0"0"2"16,8-12 3-16,-8 12 2 15,0 0 0-15,10-13-1 0,-10 13 1 16,0 0-1-16,-18 5-6 16,1 6-3-16,-8 3-3 15,-2 2 0-15,-8 4-1 0,-2 1 1 16,-1 1-1-16,1-2 0 16,2-2 1-16,3-6 0 15,2 3-1-15,5-3 0 0,2-2 0 16,4 0 0-16,4-5 0 15,5 0-1-15,1 3 0 16,9-8 0-16,-5 12 1 16,5-12-1-16,2 15 0 15,8-5 0-15,4 0 1 16,9 5 0-16,2-3 1 0,7 6 0 16,13-4 0-16,5 4 0 15,4 1-3-15,4-4-20 16,9 8-56-16,2-2 0 15</inkml:trace>
  <inkml:trace contextRef="#ctx0" brushRef="#br0" timeOffset="4829.6226">21446 5917 289 0,'0'0'9'0,"-9"-1"3"16,-2-5 5-16,2 4 0 15,-1-1 2-15,-3-2 2 16,3 3-2-16,0 0 1 16,10 2-5-16,0 0-5 0,5 0-1 15,20 0 0-15,17 2-1 16,16-2 0-16,21-5 1 15,18-2 0-15,15-1-1 16,12-4-5-16,11 0-3 0,7 0 0 16,1 1 0-16,-1 4 0 15,-12 2 0-15,-4 2 0 16,-9 0 0-16,-8 3 0 16,-14 0 0-16,-20 3 0 15,-14 0 0-15,-16 2 0 0,-10-1 0 16,-17 1 0-16,-18-5 0 15,-16 16 0-15,-16-6 0 16,-12 0 0-16,-16-1 0 16,-15 1 0-16,-12 0 0 0,-12 0 0 15,-8-1 0-15,-10 2 0 16,-9 4 0-16,-4-3 0 16,1 3 0-16,2-3 0 15,10 3 0-15,7 0 0 16,14-6 0-16,17 4 0 0,21-6 0 15,13 5 0-15,18-3 0 16,22-1 0-16,17 1 0 0,31-4 0 16,26-3 0-16,21-2 0 15,24 0 0-15,18-9 0 16,17 2 0-16,10-1 0 16,5-4 0-16,-5-2 0 0,-10 7 0 15,-11-1 0-15,-20 4 0 16,-18 1 0-16,-21-2 0 15,-19 3 0-15,-20 2 0 16,-12-3 0-16,-16 1 0 0,-12 2 0 16,0 0 0-16,-6 0 0 15,-6 0 0-15,-6 0 0 16,4 5 0-16,-3 5 0 16,-3-6 0-16,-1 7-73 15,9 1-20-15</inkml:trace>
  <inkml:trace contextRef="#ctx0" brushRef="#br1" timeOffset="54424.8293">1681 9789 89 0,'0'0'4'0,"0"0"1"16,0 0 4-16,0 0-3 0,0 0-2 15,0 0 3-15,0 0 0 0,5 0 2 16,4 3-3-16,3-1-1 16,8 4 2-16,0 1 2 15,18 1 2-15,0-1 0 16,13-2 1-16,16 5-1 15,8-5-1-15,10 0-1 16,12-3 0-16,2 0-3 0,16-2 1 16,13 0-1-16,-1 0 0 15,6 0-2-15,8-4 1 16,8-1 1-16,4 0 0 16,8-2 0-16,3 2 0 15,5-2-1-15,7-4 1 0,11-2-1 16,-1 4 0-16,5-4 0 15,9 3-2-15,2-5 0 16,8 6-1-16,-1-6 0 0,-3 6 0 16,-5-2-1-16,3 2 1 15,-2 0-1-15,-4 0 1 16,-1-2-1-16,-13 4 1 0,-5-2-1 16,-2-1 0-16,-6 2 0 15,-12-1 0-15,-10-2-1 16,-12 4 1-16,-15 2 0 15,-10-1-1-15,-18 5 1 16,-15-1-1-16,-14 2-2 0,-18 0-5 16,-9 0 0-16,-18 0-8 15,-20 0-20-15,0 0-35 16,-13 12-3-16</inkml:trace>
  <inkml:trace contextRef="#ctx0" brushRef="#br1" timeOffset="55089.3603">2028 9988 32 0,'0'0'9'16,"0"0"2"-16,16 0 6 0,3 2 3 15,11 1 5-15,15 0-1 16,15-2 2-16,25-1 3 16,16 3-8-16,19-3-4 0,16 0-3 15,19-3-2-15,11 2-2 16,11-5 0-16,7 1-2 15,2 1 0-15,5-2 1 0,11-1-1 16,4 2 0-16,1 0 1 16,-3 0-2-16,11 1 0 15,5-4-2-15,-2 6 0 16,2-6 0-16,0 1-2 16,-4 2 1-16,-7-3-1 0,-3 3 0 15,-13 1 0-15,-5-5-1 16,-24 2 0-16,-14 2 0 15,-20 2 1-15,-17-1 0 16,-19 2-2-16,-19-1 1 16,-23 3 0-16,-13 0 1 0,-14 0 0 15,-10 0 1-15,-6 0-1 16,-9 0-1-16,0 0-4 16,0 0-3-16,0 0-8 15,0 0-23-15,-19 7-39 0,8-5-4 16</inkml:trace>
  <inkml:trace contextRef="#ctx0" brushRef="#br1" timeOffset="60759.7898">14356 9111 193 0,'0'0'1'0,"0"0"-1"16,-5-10 2-16,5 10 4 16,0 0 3-16,0 0 2 15,0 0 3-15,7 0 3 16,4 0 0-16,4 3 2 0,7 4-2 16,6-2-1-16,9 5-3 15,2-3-2-15,8 3-2 16,1-5-2-16,6 4 1 15,4-3-3-15,1 2 1 0,1-4 0 16,-3-2-2-16,8 4 1 16,2-3-1-16,1 1 0 15,3-1-1-15,4-1 0 16,0 1 0-16,7-3-1 0,5 0 1 16,1 0-1-16,5 0 0 15,4-3-1-15,0 1 0 16,2-1 0-16,4 2 0 15,-2 1 0-15,-1 0-1 16,-4-3 1-16,7 3-1 0,-2 0 1 16,-1-3-1-16,2 1 1 15,1-2-1-15,0 2 1 16,-1 1-1-16,2-2 0 0,-4 0 1 16,3 0-1-1,2 3 0-15,-2-2 1 16,-2-4 1-16,2 5-1 0,-4-4 1 15,2 2-2-15,-3 0 1 16,-5-2 0-16,-3 1 0 16,-2 4-1-16,-5-3 1 0,1 1-1 15,-5-1 0-15,-4 1 0 16,4 0 0-16,-7-4 1 0,1 4-1 16,-2-3 0-16,-1 3 0 15,-3-3 1-15,-2 0-1 16,-7 3 0-16,-2-4 1 15,-3 0-1-15,-4 0 0 16,-6 1 1-16,-4-2-1 0,-4-4 1 16,-5 4 0-16,-5-3 0 15,0-5 0-15,-6 1 0 16,1-2 0-16,-2-3 0 0,-1-4 0 16,1 1 0-16,-3 0 0 15,2-5 0-15,0 3-1 16,-2-5 1-16,-4 5 0 15,3-3 0-15,-4 4-1 16,-1-4 1-16,2 5-1 16,-6-2 1-16,0 1-1 0,-1-3 1 15,1 5-1-15,-5-1 1 16,0-3 1-16,0 0-1 0,0 0 0 16,-5 3 0-16,-2-2 0 15,-3 0-1-15,-2 2 0 16,-3 0-1-16,-5 0 0 15,0 2 0-15,-4 0-1 0,-6-5 1 16,-5 3 0-16,-3 0 0 16,-6-2 0-16,-6 3 0 15,-4-1 1-15,1-3-1 16,-6 5 0-16,-4-1 0 16,-3 0 1-16,-2 4-1 0,1 0 0 15,-5 1 0-15,2 0 1 16,-4 3-1-16,-2 0 1 15,0 1-1-15,-3 0 0 16,-1-4 1-16,-2 5-1 0,-1-1 1 16,-1-1 0-16,-2 3-1 15,-2-3 0-15,1 0-1 16,0 4 0-16,-2-1 1 0,-1 0-1 16,-2 3 1-16,3 0-1 15,-1-1 2-15,0 4-2 16,-1 1 2-16,-1-2 0 0,-4 2 0 15,5 1-1-15,-1 2 1 16,-4-3 0-16,-1 1 0 16,-3 2 0-16,0 0 0 15,1 0 0-15,5 0-1 16,0 0 1-16,2 0 0 0,2 0 0 16,-2 5 0-16,3 0 0 15,-1 0 0-15,1 2 0 16,-22 3 1-1,2 5 0-15,3-3 1 16,-2 2-1-16,7-1 0 16,3 5 1-16,12-3 0 15,1 0-1-15,25-1 0 0,5-1-1 16,9 3 1-16,-2 1 0 16,6 2-1-16,0 1 1 15,-3-1 0-15,6 3-1 16,-2 2 1-16,4 2 0 0,5 1-1 15,2 0 1-15,3 3-1 16,5 3 0-16,2-1 1 16,-1 1 0-16,5 1 0 15,-3 3-1-15,5 1 0 0,1-4-1 16,0-2 1-16,4 0 0 16,4 1 0-16,-1-4-1 15,2-2 1-15,4-2 1 16,0 0-1-16,0 2 2 15,4-2-1-15,4 3 1 0,3-4 0 16,-1 1 0-16,5-1 0 16,1 4 1-16,4-6 0 15,4 3 0-15,2-6 0 16,4 4 0-16,6-2-1 0,1-5 1 16,1 1 0-16,2 1-1 15,3-3 1-15,-1-3-1 0,1 0 0 16,-3 2-1-16,-8-5 1 15,-1-2 0-15,-5 1 0 16,-3-3-1-16,-4-1 1 16,-4-1 1-16,-8 0-3 15,-7-3 0-15,13 2 0 0,-13-2 0 16,0 0 0-16,0 0 0 16,0 0 0-16,0 0 0 15,0 0 0-15,0 0 0 16,0 0 0-16,0 0 0 15,0 0 0-15,10 2 0 0,2 3-45 16,4-2-40-16,3-3-1 16</inkml:trace>
  <inkml:trace contextRef="#ctx0" brushRef="#br1" timeOffset="62686.7547">22501 7890 258 0,'0'0'8'0,"0"-18"1"15,-3 3 5-15,-5 1 1 0,-2-5 0 16,-10-2 1-16,-2 1 0 16,-10 1 1-16,-11 13-7 15,-14 6-1-15,-7 10-4 16,-11 12 0-16,-16 24 2 16,-4 5 1-16,3 14 1 15,3 11 0-15,9 6 1 16,15 5-1-16,18 7 0 15,13 3 0-15,33-5-3 0,13-3-1 16,24-3-1-16,10-6 0 16,16-4-1-16,15-13 0 15,9-9 1-15,6-12-1 0,7-15 0 16,5-10-1-16,3-12 0 16,7-10 0-16,-4-12-1 15,1-13 1-15,-1-9-2 16,-9-13 0-16,-8-8 0 15,-8-14 0-15,-22-10 0 0,-14-8 0 16,-19-2 0-16,-16-5 0 16,-17 0 0-16,-21 7 0 15,-23 5 0-15,-14 13-5 16,-13 10 2-16,-18 11 1 0,-7 14-1 16,-11 14 1-16,-2 9 0 15,-7 12 1-15,0 9 1 16,7 18 1-16,5 8 0 0,15 18 1 15,13 12 0-15,9 11 1 16,18 7 1-16,18 10-2 16,16 5 1-16,15 5-3 15,15 0 0-15,21-2 0 16,14-8 0-16,18-7 0 0,6-8 0 16,14-14 0-16,5-10 0 15,9-16 0-15,8-12 0 16,0-12 0-16,0-13 0 0,2-14 0 15,-2-12 0 1,-3-17 0-16,-6-12 0 0,-13-14 0 16,-14-10 0-16,-18-7 0 15,-19-6 0-15,-19-3 0 16,-17-2 0-16,-28 10 0 0,-19 5 0 16,-22 8 0-16,-18 15 0 15,-20 12 0-15,-15 13 0 16,-13 16-3-16,-35 21 3 15,1 12 0 1,5 22 1-16,15 10 1 16,22 21-2-16,21 9 0 0,21 15 0 15,27 5 0-15,57 1 0 16,20-6 0-16,26 0 0 16,19-2 0-16,17-13 0 15,16-8 0-15,12-16 0 16,7-8 0-16,11-19 0 0,1-8 0 15,-4-15 0-15,-5-10 0 16,-3-15 0-16,-12-12 0 16,-7-18 0-16,-16-11 0 15,-16-14 0-15,-14-11 0 0,-22-8 0 16,-16-5 0-16,-19-3 0 16,-30 6 0-16,-16 6 0 15,-25 13-4-15,-24 11 1 0,-21 16-1 16,-17 16 2-16,-14 14 0 15,-6 12 0-15,2 16 1 16,5 19 3-16,16 15 0 16,25 26 0-16,26 11 1 0,31 16-1 15,32 14-6-15,38 14-27 16,34 0-49-16,29-4-5 16</inkml:trace>
  <inkml:trace contextRef="#ctx0" brushRef="#br1" timeOffset="63685.2168">22834 7370 343 0,'0'0'5'0,"0"0"4"16,-4-10 2-16,4 10 0 15,-4-8-1-15,4 8 1 16,0 0-1-16,-12 10 1 16,7 13-4-16,0 7-4 15,3 9-2-15,-1 6-1 0,0 1 2 16,3 1-1-16,0 1-1 16,0-6 1-16,0-10-1 15,3-2 0-15,0-13 2 16,-1-3 2-16,-2-14 0 15,0 0 0-15,0 0 0 16,0-11 0-16,0-14 1 0,0-11-1 16,0-5-1-16,7-8-2 15,0-11 0-15,9 0-1 0,1 2 1 16,2 0-1-16,7 6 0 16,1 8 0-16,-3 9 0 15,10 8-1-15,-5 11 1 0,4 12-1 16,-3 4 1-16,-6 10-1 15,3 8 1-15,-7 3 0 16,-8 6 1-16,-8 5-1 16,-5-1 0-16,-11-2 1 0,-8 1 0 15,-8-3-1-15,-2-5 1 16,-4-2-1-16,-1-3 0 16,3-1-1-16,4-2 1 15,6-2-1-15,2 2 0 16,10-3 1-16,5 2-1 15,7-1 2-15,13 3-1 0,4 0 1 16,7 3 1-16,10-1 0 16,-2 3 1-16,6-1 0 15,-1-2 1-15,-3 2-1 0,1-1 0 16,-5-2 0-16,-4-1 0 16,-9-6-1-16,-1 1 0 15,-6-3 0-15,-2-2 0 16,-10-5 1-16,0 0-1 0,8 5-2 15,-8-5 0-15,0 0 0 16,0 0 0-16,0 0 0 16,0 0 0-16,0 0 0 0,-3-5 0 15,3 5 0-15,0 0-16 16,10 0-72-16,-1 0-4 16</inkml:trace>
  <inkml:trace contextRef="#ctx0" brushRef="#br1" timeOffset="69891.0857">4999 8963 260 0,'0'0'8'0,"0"0"3"15,0 0 3-15,5 0 3 16,-5 0 2-16,0 0 0 16,11 7 2-16,-11-7 0 15,0 0-7-15,0 0-3 16,2 8-3-16,-2-8-3 0,5 12-1 15,-5-12-2-15,5 17 0 16,0-10 0-16,-1 6-1 16,5-4 0-16,-9-9 0 15,14 13 1-15,-14-13-1 0,18 0 2 16,-9 0 0-16,1-8 0 16,1-1 2-16,-4-4 0 15,-2-1 0-15,0 2 1 16,-5-3-1-16,0 1 0 0,-5 2 0 15,-5 4-1-15,-3 4-2 16,-1 1 0-16,-4 3 0 16,1 3-1-16,2 4 0 15,-2 3 0-15,4 3-1 0,1-1 1 16,7 0-1-16,0-1 1 16,5-2-1-16,2 4 1 15,8-6-1-15,2-2 1 16,6-3 0-16,-1-2 0 0,4-2 0 15,1-5 1-15,-4-3-2 16,1-2 0-16,-4-1 0 16,-3 1 0-16,-5-3 0 15,-7-3 0-15,0 6 0 16,-7-3 0-16,-5 8 0 0,-3-1 0 16,-6 6 0-16,0 2 0 15,-2 5 0-15,3 7 0 0,1 0 0 16,3 0 0-16,2 3 0 15,3 2 0-15,4-4 0 16,7 0 0-16,0-6 0 16,5 3 0-16,3-2 0 15,9-6 0-15,-2-2 0 0,5 0 0 16,0-5 0-16,-1-2 0 16,0-5 0-16,0-1 0 15,-4-2 0-15,-5-3 0 16,0 6 0-16,-10-3 0 0,0 3 0 15,-5 2 0-15,-6 8 0 16,-3-1 0-16,-4 6 0 16,4 4 0-16,-8 5 0 15,9 0 0-15,0 4 0 16,1-1 0-16,5-3 0 0,7-2 0 16,0-10 0-16,2 13 0 15,8-13 0-15,2 0 0 16,1-5 0-16,6-6 0 0,-1 2 0 15,0-6 0 1,-5 2 0-16,-3 0 0 0,4 4 0 16,-9-1 0-16,-5 10 0 15,-3-12 0-15,-4 12 0 16,-4 0 0-16,-3 2 0 0,0 6 0 16,0-1 0-16,2 3 0 15,-3-1 0-15,8 2 0 0,2-1 0 16,5-10 0-16,-8 15 0 15,8-15 0-15,0 9 0 16,0-9-28-16,15-7-49 16,0 5-12-16</inkml:trace>
  <inkml:trace contextRef="#ctx0" brushRef="#br1" timeOffset="70815.8643">5141 8910 236 0,'0'0'7'0,"0"0"3"0,0 0 3 16,0 0 2-16,0 0 2 16,0 0 2-16,-11-4 2 15,11 4 1-15,-6 0-4 16,6 0-3-16,-14 0-4 0,14 0-1 15,-12 7-3-15,12-7-2 16,-8 12-1-16,7-2-2 16,1-10 0-16,-3 14-1 15,3-14 2-15,0 15-2 16,0-15 2-16,14 3 1 0,-4-3 0 16,4-3 1-16,1-4 0 15,-4-6 1-15,3 4 1 16,-2-8-1-16,-8 5 0 0,4-5-1 15,-8 2-1-15,0 1 0 16,-10 2-1-16,-4 4 0 16,0 7-2-16,-6 1 0 15,0 4-1-15,0 10 0 0,1-2 0 16,5 5 0-16,2 5 0 16,1-5 0-16,9 2 0 15,2 1 0-15,2-3 1 16,6-8-1-16,7-2 0 15,2-7 1-15,3 0-1 0,0-3 1 16,3-9 1-16,-4 0-2 16,1-3 0-16,-2-3 0 15,-9 1 0-15,-1 0 0 16,-8 0 0-16,0 5 0 0,-10 1 0 16,-5 5 0-16,-5 6 0 15,-2 0 0-15,2 6 0 16,-6 7 0-16,5 1 0 0,-2 6 0 15,8-2 0-15,3 1 0 16,7-3 0-16,3-4 0 16,2-12 0-16,7 12 0 15,5-12 0-15,8-2 0 16,-2-8 0-16,3-2 0 0,0-4 0 16,-1 4 0-16,-6-5 0 15,-1 5 0-15,-5-4 0 16,-6 4 0-16,-2 5 0 15,-7 5 0-15,-9-1 0 0,2 3 0 16,-6 5 0-16,-1 5 0 16,2 2 0-16,0 5 0 15,6-2 0-15,2 3-6 16,9-6-10-16,2 3-20 0,20-7-48 16,-3-4-3-16</inkml:trace>
  <inkml:trace contextRef="#ctx0" brushRef="#br1" timeOffset="71523.6631">5086 8943 323 0,'0'0'6'0,"0"0"3"0,0 0 3 15,0 0 3-15,0 0 0 16,0 0 3-16,-7 0-1 15,7 0 2-15,0 0-6 0,0 0-2 16,0 0-2-16,0 0-2 16,0 0-2-16,0 0 0 15,0 0-1-15,0 0 0 0,0 0-1 16,0 0 0-16,0 0 0 16,0 0 0-16,0 0-1 15,0 0 0-15,0 0-1 16,0 0 1-16,0 0-2 0,0 0 0 15,0 0 0-15,0 0-4 16,0 0-3-16,0 0-19 16,0 0-57-16,7 0-4 15</inkml:trace>
  <inkml:trace contextRef="#ctx0" brushRef="#br1" timeOffset="75851.8867">5057 8878 242 0,'0'0'9'0,"0"0"5"16,0 0 4-16,7-7 4 15,-7 7 2-15,0 0 2 16,7-13 3-16,-7 13-1 15,0 0-6-15,3-13-5 0,-3 13-4 16,0 0-3-16,-5-2-2 16,5 2-2-16,-10 0-1 15,10 0-2-15,-17 2 0 16,9 4-1-16,-4 1-1 0,2 4 1 16,0 1-1-16,-2 5 0 15,2 3-1-15,-1 5 1 16,4-1-1-16,5 3 1 0,-1-2-1 15,3 0 0-15,5-8 1 16,10-1-1-16,0-8 0 16,8-8 0-16,1-3 0 15,3-12 0-15,1-5 0 0,-2-3 0 16,0-4 2-16,-3 0-2 16,-4 1 0-16,-6 0 0 15,-3 4 0-15,-8 0 0 16,-2 5 0-16,-10-1 0 15,-3 3 0-15,-3 5 0 16,-5 0 0-16,2 7 0 0,-5 3 0 16,3 0 0-16,1 8 0 15,0 7 0-15,3 0 0 16,0 6 0-16,4 2 0 16,5 4 0-16,1-2 0 0,5 0 0 15,2 2 0-15,5-4 0 16,7-4 0-16,3-1 0 15,4-6 0-15,4-4 0 0,2-8 0 16,1 0 0-16,3-11 0 16,-2-1 0-16,1-5 0 15,-7-3 0-15,0-2 0 0,-3 0 0 16,-9 2 0-16,-2-5 0 16,-7 5 0-16,-2-2 0 15,-10 3 0-15,-4 1 0 16,-4 3 0-16,-4 5 0 0,-3 2 0 15,-1 8 0-15,-3 3 0 16,5 12 0-16,1 1 0 16,0 10 0-16,6-2 0 15,6 6 0-15,3-1 0 16,5 3 0-16,5-6 0 16,3 1 0-16,6-5 0 0,9-4 0 15,7-7 0-15,-1-5 0 16,4-6 0-16,2-2 0 15,-1-10 0-15,-2-9 0 0,-1-1 0 16,-4-2 0-16,-5 1 0 16,-4-4 0-16,-5 2 0 15,-8-2 0-15,-5 2 0 0,-8 0 0 16,-4 0 0-16,-8 8 0 16,-5 2 0-16,0 3 0 15,-2 8 0-15,2 4 0 16,0 7 0-16,3 10 0 0,2 2 0 15,5 10 0-15,5-5 0 16,5 5 0-16,6 1 0 16,4-6 0-16,7 2 0 15,10-9 0-15,3-2 0 16,7-8 0-16,3-4 0 16,2-6 0-16,1-9 0 0,-2-5 0 15,-1-5 0-15,-2-7 0 16,-3 3 0-16,-8-4 0 15,-1 3 0-15,-9-6 0 0,-5 9 0 16,-2-3 0-16,-9 4 0 16,-9 3 0-16,1 5 0 15,-8 1 0-15,-3 9 0 0,0 5 0 16,2 2 0-16,-2 11 0 16,3 2 0-16,6 9 0 15,-4 3 0-15,9 8 0 16,3-3 0-16,6 4 0 0,3-5 0 15,2 4 0-15,12-8 0 16,1-2 0-16,7-8 0 16,-2-2 0-16,8-13 0 15,-2-2 0-15,5-5 0 16,-4-12 0-16,1 0 0 0,-3-4 0 16,-5-3 0-16,-1-1 0 15,-7 1 0-15,-5-1 0 16,-5 5 0-16,-7 0 0 15,-9 3 0-15,-6 2 0 0,-2 1 0 16,-1 9 0-16,-5-1 0 16,0 6 0-16,3 8 0 15,-1 7 0-15,6 2 0 0,5 8 0 16,1 0 0-16,9 5 0 16,5-1 0-16,2 0 0 15,7-3 0-15,5-4 0 0,6-5 0 16,4-5 0-1,3-4 0-15,-1-8 0 0,-2-5 0 16,2-7 0-16,-2-6 0 16,-2-2 0-16,-5 1 0 15,-5-7 0-15,-6 2 0 16,-4 0 0-16,-4-1 0 0,-11 0 0 16,-5 2 0-16,-6 4 0 15,0 4 0-15,-2 6 0 16,-4 3 0-16,4 6 0 0,1 7 0 15,3 11 0-15,1 2 0 16,3 4 0-16,8 6 0 16,-1 2 0-16,8 1 0 15,5 2 0-15,0-6 0 0,11-2 0 16,3-5 0-16,4-1 0 16,-1-9 0-16,5-7 0 15,-1-5 0-15,-2 0 0 16,-1-12 0-16,-1-3 0 0,-2-3 0 15,-3-2 0-15,-4-2 0 16,-3-3 0-16,-4 3 0 16,-1-3 0-16,-3 5 0 15,-6 3 0-15,-3 2 0 16,-3 10 0-16,-2 3 0 0,-3 7 0 16,6 7 0-16,-7 8 0 15,12 4-3-15,-9 6-74 16,13-10-12-16</inkml:trace>
  <inkml:trace contextRef="#ctx0" brushRef="#br1" timeOffset="89081.7788">1817 12976 3 0,'0'0'7'0,"0"0"2"15,0 0 4-15,0 0 1 16,0 0 3-16,0 0 1 0,0 0 1 15,13 2 2-15,-3-2-4 16,-1 0 1-16,4 0-1 16,-1 0-1-16,6 0-2 15,1 0-2-15,7 0 0 16,-1 0-3-16,1 0-1 0,7-2 0 16,-6-1-2-16,11 3 0 15,-8 0-2-15,4 0 0 16,-1 0-1-16,-4 0 1 0,1-2-2 15,5 2 1 1,-5 0-1-16,0 0 0 0,3 0 0 16,-3 0 0-16,2 0-1 15,-2 0 1-15,2 0-1 16,-2 2 0-16,5-2 0 0,2 0 0 16,-3 0 0-16,6 0 0 15,-2 0-1-15,4 0 1 16,-5 0 0-16,6 0 0 0,-6 0-1 15,0 0 1-15,0 0 0 16,1 0-1-16,1 0 0 16,-2 0 1-16,9-2-1 15,-2-1 1-15,-2 3-1 16,3-2 0-16,-4-1 1 0,5 1-1 16,-4 2 0-16,3-3 0 15,-5 3 0-15,-6-3 0 16,0 3 0-16,2-1 0 15,-1-2 1-15,-2 3-1 0,-1-2 0 16,0-1 0-16,3 3 1 16,-5 0-1-16,7 0 1 15,0 0-1-15,1 0 0 16,-1 0 0-16,0 0 1 0,0 0-1 16,0 0 0-16,1 0 1 15,-6-3-1-15,1 3 0 16,-1-2 0-16,0 2 0 0,0-2 0 15,-2 2 0-15,0-3 1 16,0 3-1-16,0-5 1 16,-5 5-1-16,2 0 1 15,-3-2 0-15,4 2 2 0,-1 0-2 16,-2-4 0-16,3 4 0 16,-3 0 1-16,5 0-1 15,-6-2 0-15,1 2 1 16,-1 0-1-16,-1-1 0 15,2 1 1-15,-2-3-1 0,-4 3 1 16,4-3 0-16,-5 0 0 16,1 3 0-16,-1-2 0 15,1 2 0-15,-1 0 0 0,2 0 0 16,-4 0-1-16,3 0-1 16,0 0 1-16,-6 0-1 15,1 0 1-15,-1 0-1 16,-1 0 0-16,-1 0 0 0,-4 0 0 15,-7 0 0-15,15 0 1 16,-15 0 0-16,13 0-1 16,-13 0 1-16,12 0 0 15,-12 0 0-15,0 0-1 0,12 0-3 16,-12 0-4-16,0 0-8 16,0 0-16-16,0 0-33 15,0 0-10-15</inkml:trace>
  <inkml:trace contextRef="#ctx0" brushRef="#br1" timeOffset="90329.3953">2081 13002 182 0,'0'0'0'0,"0"0"-1"16,0 0-1-16,0 0 1 0,0 0 1 16,0 0 1-16,0 0 2 15,0 0 4-15,7 7 2 0,0-1 4 16,6-1 1-16,4 1 2 16,3-4-1-16,6 3 0 15,6-3-1-15,0 1-1 0,10-1-3 16,-2 1 0-16,9-3-1 15,4 0-1-15,4 3 0 16,5-3-1-16,3 1-2 16,2-1 0-16,1 0 0 15,3 0-1-15,-1 0-1 16,0-1-1-16,2 1 0 16,-5-3 0-16,-3 3-1 0,4 0 1 15,-3 0 1-15,-3 0-2 16,-3 0 0-16,-1 0 1 15,-5 0-2-15,0 0 1 0,-5 0 0 16,-2 0 0-16,2 0 1 16,-1 0-1-16,-4-3 1 15,-2 1-1-15,-1 2 1 0,-2-3 0 16,-3 1-1-16,-1-2 1 16,-6 3-1-16,-3-1 0 15,-2 2 0-15,3-3 0 16,-4 3-1-16,4-3 1 0,-4 3-1 15,2-3 1-15,4 3-1 16,-6-2 1-16,3 2-1 16,3 0 0-16,-3-3 0 15,-2 3 1-15,3 0-1 16,-3-3 0-16,4 3 0 16,-2 0 1-16,-1 0-1 0,1 0 0 15,3 0 0-15,-3 0 1 16,0 0-1-16,2 0 0 15,-5 0 0-15,2 0 0 0,2 0 0 16,-4 0 0-16,3 0 0 16,-3 0 1-16,3 0-1 15,-2 0 0-15,-3 0 0 0,4 0 0 16,-1 0 0-16,-3 0-1 16,-3 0 1-16,3 3 0 15,-2 0 0-15,-2-3 0 0,0 0 0 16,-4 2 1-16,1-2-1 15,-3 0 0-15,-3 0 1 16,-7 0-1-16,12 3 1 16,-12-3-1-16,0 0 1 15,0 0-1-15,0 0 0 16,0 0 0-16,0 0-2 0,0 0-5 16,0 0-14-16,0 18-53 15,0-18-4-15</inkml:trace>
  <inkml:trace contextRef="#ctx0" brushRef="#br1" timeOffset="91430.1404">6222 10459 193 0,'0'0'7'0,"0"0"4"15,0 0 5-15,0 0 2 0,-8-5 2 16,8 5-2-16,0 0 0 16,0 0-1-16,0 0-5 15,-4 14-5-15,2 4-3 16,2 6-4-16,0 9 0 0,0 4 0 15,2 8 0-15,2 4 1 16,2 0-1-16,-1 6 1 16,3-6 0-16,-3 6 1 0,2 0 1 15,0-3 0 1,-1 2 1-16,1-1 0 16,-2 1-1-16,0-2 2 15,-1 0-1-15,1-2 0 0,-1-4-2 16,-2 0-1-16,-2-6 1 15,0 4 1-15,0-3-2 16,0-1-1-16,-8-3 0 0,3 0-4 16,0-2-1-16,0-5-6 15,-2-3-7-15,2-3-18 0,2 1-26 16,-2-9-14-16</inkml:trace>
  <inkml:trace contextRef="#ctx0" brushRef="#br1" timeOffset="91944.4423">6222 10432 227 0,'0'0'6'0,"0"0"4"0,0 0-2 16,0 0-1-16,-10 3 3 15,10 9 1-15,-4 12 2 16,1 6 0-16,3 15-4 15,-2 8 0-15,2 15 2 16,0 6 0-16,0 7 2 0,0 1-1 16,5-2-1-16,-3 1 0 15,5-1-3-15,-2-6-1 16,1-1-1-16,-1-5 0 16,-3-3-2-16,1-3-2 15,-3-1 0-15,0 2 1 0,0-6-2 16,-3-3 0-16,1 0 0 15,-3-7 0-15,-1 1-1 16,1-11 0-16,0-1-2 0,1-10-2 16,-1-2-1-16,5-6-7 15,0-18-5-15,-5 10-5 16,5-10-8-16,-6-17-15 0,6-1-19 16,0-12-14-16</inkml:trace>
  <inkml:trace contextRef="#ctx0" brushRef="#br1" timeOffset="93181.4174">6198 10701 181 0,'0'0'8'16,"0"-17"4"-16,0 5 6 15,-3-3 3-15,0 1 1 16,1-4 2-16,-1 0 0 0,0 3 2 15,-1 5-10-15,4 10-3 16,0 0-5-16,-7 5-5 0,2 20 0 16,2 12-1-16,0 13 0 15,3 12-1-15,0 10 4 16,0 12 2-16,3 5 1 0,5 1-1 16,-1 1 0-16,3-5 0 15,-2-1 0-15,-3-1-1 16,2-9-4-16,-5 0 0 15,0-9-1-15,-2-2 1 0,0-4-1 16,0-6 0-16,-2-7 0 16,-2-5 0-16,-1-7-1 15,0-5 1-15,2-8-1 16,-2-5 1-16,-1-7-2 16,6-10 1-16,0 0-1 15,-11-12 0-15,11-7 0 16,-2-13 0-16,-1-4-1 0,3-11 0 15,0-10 1-15,0-11-1 16,0-4 1-16,0-11-1 0,3-4 0 16,-1-4 0-16,3-1 0 15,-3-5-1-15,2 6 0 16,-1 1 1-16,0 6 1 16,-3 10 1-16,2 7 1 0,-2 7 0 15,0 10 1-15,-5 16 2 16,1 5 0-16,-1 6 1 15,0 8-4-15,5 15 1 0,-8-4-2 16,3 16 1-16,-2 20-1 16,4 13 0-16,1 19-1 15,0 9 3-15,2 15 0 16,0 8 2-16,0 6-1 16,2-3 1-16,3 0-2 15,2-7 1-15,-2-2 0 16,3-11-2-16,-3-5-1 0,0-5 1 15,-4-7-1-15,5-3 0 16,-6-6 1-16,0-6 0 0,0-5 0 16,0-7-1-16,-3-6 2 15,0-9-1-15,-1-5 0 16,4-15-1-16,-9 5 0 16,6-13 0-16,0-14 0 0,-2-10 0 15,5-12-1-15,-2-12-1 16,2-10 1-16,0-11 0 15,0-7 0-15,0-5 0 0,0-5-1 16,0-1 1-16,2 3-1 16,-2 5 1-16,0 4-2 15,0 11 2-15,0 8-1 16,-2 12 1-16,-3 12 1 0,0 10-1 16,3 13 0-1,2 17 0-15,-18 8 2 0,13 21 0 16,0 18 1-16,3 13 1 15,-3 19-1-15,5 10 1 16,0 10 0-16,0 5 0 0,2 2 0 16,1-4-2-16,2-5 0 15,-3-10-1-15,3-6 0 16,-3-11 0-16,3-8 0 0,-2-10 1 16,0-10-1-16,-3-7 0 15,0-8 0-15,0-10-1 16,0-7 0-16,0-10-1 15,0 0 0-15,0-20-2 0,0-7 0 16,0-5 0-16,-3-9-1 16,0-10 1-16,3-1 1 15,0-5 0-15,0-2 1 0,0 2 1 16,-1 4 1-16,-3 5 0 16,4 4 1-16,0 8 0 15,-2 12 1-15,2 1-1 16,0 10-2-16,0 13 1 15,0 0 0-15,0 16-1 16,0 11 0-16,0 9 1 16,2 14 0-16,3 4 1 0,1 7 1 15,1-1-2-15,5 5-18 16,11-8-57-16,-8-14-3 0</inkml:trace>
  <inkml:trace contextRef="#ctx0" brushRef="#br2" timeOffset="97965.8927">4608 11739 274 0,'0'0'8'16,"-2"-12"5"-16,2 12 1 16,-8-15 4-16,4 8 1 0,4 7 0 15,-7-17 0-15,7 17-1 16,0 0-6-16,-10 9-4 15,7 16-4-15,1 12-1 16,2 8-1-16,0 11-1 0,0 14 3 16,2 5 0-16,1 6 0 15,1 1 0-15,2-3-1 16,1-1 0-16,-4-5 0 16,2-6 0-16,-1-2-2 15,-2-11 0-15,4-1-1 16,-3-10 1-16,-1-6-1 0,1-4 0 15,-3-6 0-15,0-7 0 16,2-2 0-16,-2-8 0 16,0-10-1-16,0 9 1 0,0-9-1 15,0 0-2-15,0 0-2 16,0 0-1-16,0 0-3 16,-2-4-7-16,2 4-10 15,-5-15-23-15,-1 1-31 0,3 2-3 16</inkml:trace>
  <inkml:trace contextRef="#ctx0" brushRef="#br2" timeOffset="98696.3611">4606 11729 188 0,'0'0'7'16,"0"0"2"-16,0 0 2 16,0 0 4-16,0 0-2 15,0 0 1-15,0 0 0 16,0 0 1-16,0 0-6 0,0 0-2 15,11-2-3-15,-1 2 1 16,7 0 1-16,5 0 2 16,3 2 0-16,7-2 1 15,3 0 1-15,6 0-1 0,5 0 2 16,-1 0-3-16,9 0-1 16,-1-2-1-16,4 0-2 0,-1-1-1 15,3 3 0-15,-2-3 0 16,-3 3-1-16,1-2 0 15,0 2 0-15,-5 0 1 16,4-2-1-16,-4 2 0 0,0-3 0 16,1 3 0-16,-3-2-1 15,0 0 1-15,-6 2-1 16,-3 0 0-16,-2 0-1 16,-4 0 1-16,-3 0 0 15,-6-3-1-15,-4 3 1 16,-4 0-1-16,1 0 0 0,-8 0 0 15,0 0 1-15,-9 0-1 16,9 0 1-16,-9 0 0 16,0 0-1-16,0 0 0 0,0 0-3 15,0 0-4-15,0 0-3 16,0 0-8-16,0 0-13 16,-7 12-31-16,-4-10-18 15</inkml:trace>
  <inkml:trace contextRef="#ctx0" brushRef="#br2" timeOffset="99359.0309">4480 11748 241 0,'0'0'3'15,"0"0"2"-15,0 0-1 0,0 0 1 16,0 0 2-16,9-4 2 16,7 2 2-16,4 2 3 15,15-3-2-15,-1 1 1 16,8 2 0-16,8-2-1 15,3 2-1-15,9-3 0 0,0 0-2 16,10 1-2-16,2 0-2 16,-1 2-1-16,3-3 0 15,-1 3-2-15,2-3 1 0,-2 3-1 16,-3-2-1-16,-2 2 1 16,-8 0-1-16,2 0 0 15,-10-2 0-15,1-1 0 16,-5 1 0-16,-9 0 0 0,-2 2 0 15,-4-6 0-15,-10 4 0 16,-6-1 0-16,-1 3 0 16,-6-1 1-16,-12 1-1 0,11 0 1 15,-11 0 0 1,0 0 0-16,0 0 0 0,0 0-1 16,0 0-1-16,0 0-3 15,0 0-4-15,-8 1-6 16,-2 4-10-16,-2-5-34 15,-1 6-21-15</inkml:trace>
  <inkml:trace contextRef="#ctx0" brushRef="#br3" timeOffset="105444.6361">5367 12990 57 0,'0'0'1'0,"0"0"2"16,0 0 1-16,0 0 1 16,0 0 2-16,0 0 1 15,0 0 2-15,0 0 1 0,0 0-2 16,0 0-1-16,0 0 0 16,0 0-1-16,4-2-1 15,-4 2 0-15,0 0 0 0,0 0 0 16,0 0-1-16,12-3 1 15,-12 3 0-15,0 0-1 16,8 0-1-16,-8 0 1 16,8 0-2-16,-8 0 1 15,11 0-1-15,-11 0-1 0,11 0 2 16,-11 0-1-16,19 0 0 16,-7 0 2-16,-3 0-2 15,7 0 2-15,-4 0-1 16,6-2-1-16,-6 2 1 0,6-3-2 15,-4 3 0-15,4-2-1 16,-6 0 1-16,6-1-2 16,-5 3 1-16,4 0 1 0,-4 0-2 15,6-2 1-15,-8 2-1 16,8 0 1-16,1 0-1 16,-1 0 1-16,1 0-1 15,-3 0 0-15,6 0 1 0,-5 0-1 16,1 0 0-16,-1 0 1 15,-6 0-1-15,3 0 0 16,-4 0 1-16,3 0-1 16,-2 0 1-16,3 0-1 15,-2 0 1-15,-1 0-1 0,1-3 1 16,1 3-1-16,-1 0 1 16,2-2-1-16,-2 2 0 15,1-3 1-15,-4 3-1 16,5-2 0-16,-3 2 2 0,1 0-2 15,-3-3 0-15,3 0 0 16,-1 3 0-16,0 0 0 16,1-1 0-16,0 1 0 15,-2-3 0-15,2 3 0 0,-1-2-2 16,1 2 2-16,-2 0 0 16,0-3 0-16,-1 3 0 15,2 0 0-15,1 0-1 16,2-3 1-16,-6 3-1 0,7 0 0 15,1 0 0-15,-2 0 0 16,5 0 0-16,-3 0 0 16,1 0 1-16,-4 0-1 0,9 0 0 15,-8 0-1-15,1 0-1 16,0 0-2-16,-1 0-1 16,0 0 1-16,0 0-3 15,3 0 1-15,-2 0-1 0,2 0 2 16,1 0-1-16,-1 0 0 15,3 0 1-15,-2 0-2 16,1-2-1-16,0 2 0 16,-3-2 0-16,1 2-1 15,-4 0-2-15,4 0 1 0,-6-3-4 16,1 3 1-16,-3 0-3 16,-10 0-13-16,20 0-7 15</inkml:trace>
  <inkml:trace contextRef="#ctx0" brushRef="#br3" timeOffset="106312.4637">5331 12988 126 0,'0'0'7'0,"0"0"3"16,0 0 4-16,0 0 2 16,0 0 4-16,0 0-2 15,0 0 0-15,0 0-1 16,0-10-5-16,0 10-4 0,0 0-4 15,10-5-2-15,4 5-2 16,-8 0 0-16,11 0 1 16,0 0-1-16,3 0 1 0,5 0 0 15,5 5 1-15,-3-5-2 16,8 2 1-16,2-2 0 16,6 0 0-16,7 0 0 15,1 0 0-15,1 0 0 16,5-4 1-16,3 1 0 15,-1-2 0-15,1 3 1 0,-3-3-2 16,-2 2 2-16,5 0 0 16,-3 2-2-16,3-2 1 15,-3 3-1-15,-5-2 0 0,7-1 0 16,-4 3 0-16,0-3 0 16,-8 1-1-16,-4 0 0 15,1 2 0-15,-10-3 0 16,5 3 1-16,-9-2-1 0,-3-1 0 15,-3 3 1-15,1 0-1 16,-5-2 0-16,5 2 0 16,-4 0-1-16,0 0-1 15,-1 0-3-15,-5 0-4 0,0 0-11 16,-7 0-17-16,6 2-28 16,-14-2-4-16</inkml:trace>
  <inkml:trace contextRef="#ctx0" brushRef="#br3" timeOffset="107005.8521">5461 12988 85 0,'0'0'5'15,"16"0"1"-15,1-3 5 0,3 1-2 16,10 2 2-16,4 0 2 16,12-3 1-16,9 3-1 15,1-2-1-15,6-3-4 16,-2 5-1-16,5-2 0 15,0-1-3-15,2 1 1 16,-3 2-3-16,-2-3 0 0,3 3 0 16,-1 0 1-16,-2 0-2 15,0 0 0-15,-4 0 0 16,-1 0 0-16,-5 0-1 0,1 0 1 16,-10 0-1-16,-3 0 1 15,4 0-1-15,-12-2 0 16,0 2 0-16,-4 0-1 0,-3 0-7 15,-9 0-11-15,2 0-24 16,1 0-16-16</inkml:trace>
  <inkml:trace contextRef="#ctx0" brushRef="#br3" timeOffset="107767.7133">5367 12961 133 0,'0'0'5'0,"0"0"4"15,0 0 2-15,0 0 2 16,0 0 2-16,0 0 0 0,-10-7 0 16,10 7-1-16,0 0-4 15,0 0-4-15,0 0-1 16,10-8-2-16,6 8 0 15,2-3 0-15,8 1 2 0,11-3 2 16,3 0 1-16,7 3-1 16,8-2 2-16,7 1-3 15,2-6 1-15,1 5-3 16,8-7 1-16,-2 6-2 0,5-2 0 16,0 0-2-16,4 0 0 15,-1 1 1-15,-2 2-2 16,3 1 2-16,-3-2-2 15,-4 5 1-15,-4-2-1 16,-7 2 1-16,-7-2-1 0,-1 2 1 16,-9-3-1-16,2 3 1 15,-7-2-1-15,-5 2 1 16,-3-3 0-16,-9 3-1 0,-4-3 2 16,-4 3 0-16,-3 0 1 15,-12 0 0-15,11-2 0 16,-11 2-1-16,0 0-3 0,0 0-4 15,0 0-6-15,-8-3-11 16,8 3-19-16,-19 0-30 16,6 5-6-16</inkml:trace>
  <inkml:trace contextRef="#ctx0" brushRef="#br3" timeOffset="108310.4867">5323 12929 54 0,'0'0'5'15,"0"0"6"-15,8 0 4 16,2 2 7-16,9-2 0 15,4 5 3-15,6-2 2 16,16-1 2-16,5 0-5 16,14-2-3-16,10 0-5 0,9-2-2 15,4-3-2-15,10-2-4 16,3-6-1-16,4 6-2 16,5-6 0-16,-7 3-2 15,-5-2-1-15,-3 4-1 0,-9-4-1 16,-5 8 1-16,-13-1 0 15,-10 2-1-15,-15-2 1 0,-10 2-1 16,-7 3 1-16,-7 0-1 16,-11 0 0-16,-7 0-1 15,0 0-2-15,0 0-11 16,0 0-25-16,0 5-30 0,0-5-2 16</inkml:trace>
  <inkml:trace contextRef="#ctx0" brushRef="#br3" timeOffset="115677.0931">5452 12916 165 0,'0'0'7'16,"0"0"3"-16,0 0 5 15,-10-11 4-15,10 11 3 16,-8-9 2-16,8 9 2 15,-7-10 0-15,7 10-3 0,-7-10-5 16,7 10-3-16,0 0-5 16,0 0-2-16,0 0-5 15,0 0-2-15,0 0 0 16,0 0-2-16,4 0 1 0,12 0 1 16,3 0 0-16,6 0 2 15,5 0 0-15,8-2 1 16,9 2 0-16,3 0 0 15,1 0-1-15,4 0-1 0,5 0 0 16,-3 0 0-16,5 5 0 16,3 0 0-16,-1 0-1 15,3-1 1-15,3 4-1 16,0-4 0-16,-3 4 0 0,-3 1 0 16,4-6 0-16,-6 3-1 15,-6-1 0-15,-5 0 0 16,-9 0 0-16,-2-2 1 15,-8-1-1-15,-4-2 1 0,-9 3-1 16,-1-2 1-16,-9-1-1 16,2 0-2-16,-11 0-4 15,0 0-8-15,0 0-13 16,0 0-38-16,0 0-14 16</inkml:trace>
  <inkml:trace contextRef="#ctx0" brushRef="#br3" timeOffset="116210.9941">5345 12886 223 0,'0'0'6'16,"0"0"0"-16,0 0 2 0,0 0-2 15,-4-12 0-15,4 12 3 16,0 0 0-16,12 7 3 15,0 1-4-15,10-4 2 16,6 4 1-16,11-4 3 0,9 4 0 16,12-8 0-16,7 0 1 15,9 0-2-15,9-2-3 16,2-4-2-16,2 2-2 16,8-1-1-16,0 0-2 0,-5 0 0 15,-3 0-2-15,-5 3 0 16,-3-1 0-16,-12 1 1 15,-4 2-2-15,-15-2 1 16,-13 2 0-16,-7-3 1 16,-10 3 1-16,-8 0 0 0,-12 0 1 15,10 0-2-15,-10 0 0 16,0 0 0-16,0 0-3 16,-7 0-11-16,-1 0-27 0,-1 0-41 15,9 0-2-15</inkml:trace>
  <inkml:trace contextRef="#ctx0" brushRef="#br3" timeOffset="122281.697">6098 13040 177 0,'0'0'7'0,"0"0"4"16,0-11 4-16,0 11 0 16,0-9 1-16,0 9-3 15,0 0 0-15,0 0 0 16,0 15-6-16,0 15-4 0,0 9-1 16,2 11-2-16,2 6 0 15,-2 17 4-15,3 6-1 16,-3 1 1-1,6-7-1-15,-6-5 0 0,3-5-1 16,-3-12-4-16,6-2-11 16,-8-7-29-16,0-15-24 15,0-5-5-15</inkml:trace>
  <inkml:trace contextRef="#ctx0" brushRef="#br3" timeOffset="122972.3864">4167 13198 45 0,'0'0'4'16,"5"25"5"-16,-3-2 4 0,8 18 4 15,3 0 3-15,1 15-1 16,4 8 1-16,1 9 0 16,-1-4-1-16,5-7-5 0,-6 0-4 15,0-10-4-15,-3-3-1 16,0-10-2-16,-2-6 2 15,-5-3-3-15,-1-10 0 16,1 0-1-16,-3-6 3 0,2-3 0 16,-6-11 1-16,0 12 2 15,0-12-1-15,0 0 2 16,0 0-2-16,-6 0 1 16,6 0-2-16,-9-5-5 0,9 5-11 15,-13-10-43-15,13 10-11 16</inkml:trace>
  <inkml:trace contextRef="#ctx0" brushRef="#br3" timeOffset="131409.262">14675 13268 224 0,'0'0'6'0,"0"0"2"15,0 0 3-15,0 0 2 16,0 0-1-16,0 0 1 16,-10 0 0-16,10 0 1 15,0 0-2-15,0 0-3 0,12 10 0 16,0-5-1-16,6 2 1 15,5 0 2-15,11 4 0 16,0-2-1-16,15-1-1 16,2 1-1-16,9 0-1 0,7-2 0 15,10-2-2-15,6-1 0 16,6-1 0-16,10 0-1 16,5-3-1-16,8 0 0 15,1 0-1-15,4 0-1 0,-4 0 0 16,7 2 0-16,-6-2 0 15,-2 3-1-15,-3 2 1 16,-1-3-1-16,-2 0 0 0,-1 1 0 16,-5-1 1-1,0 1-1-15,1-1 1 0,-1-2-1 16,0 2 0-16,1-2 1 16,-1 0 0-16,3 0-1 15,-1 0 1-15,-2 0-1 0,4 0 1 16,-4 0-1-16,-4 0 1 15,1 0-1-15,-6 0 1 16,-3 0-1-16,-3 0 0 16,-8 0 0-16,-5-2 1 15,-2 0-1-15,-8-1 0 0,0 1 0 16,-3-3 0-16,-4 3 1 16,0-3-1-16,-3 0 0 15,0-1 1-15,-4 2-1 0,-1-4 1 16,0-1-1-16,-5-1 1 15,-2-1-1-15,-2 2 1 16,-4-4 0-16,1-2-1 16,-5 1 1-16,0-1 0 15,-1-2-1-15,-1-1 1 16,-1 0 0-16,1-1-1 0,-5-1 1 16,5-2-1-16,-7 1 1 15,4 2 0-15,-9-1 0 16,0-2 0-16,-2 2 0 0,-6-3 0 15,0 4 1-15,-4-3-2 16,4 0 1-16,-1-4-1 16,-4 4 1-16,5-3-1 15,-6 3 0-15,0-2 0 0,1-2 0 16,-1 2 1-16,-2 2-1 16,0-3 0-16,-5 3 1 15,1-4-1-15,-4 2 0 0,-5 0 1 16,4-4-1-16,-4 3 0 15,-2-2 0-15,-5 5 0 16,1-4 0-16,-1 4 0 16,-3 0 0-16,-5 0 0 15,4 2 0-15,-5 3 0 0,-6-1 0 16,4-2 0-16,-6 6 0 16,-2-1 0-16,-5-2 0 15,-2 2 1-15,-4 1-1 16,-2-3 1-16,-7 5-1 0,-4-2 0 15,2-1 1-15,-7 1-1 16,3 1 0-16,-2 0 0 16,-5-2 0-16,2 3 0 0,1-3 0 15,-3 3 0-15,-1 0 0 16,-3-1 1-16,-2-2-1 16,-1 5 0-16,-5-2 0 15,-3-1 0-15,-5 1 0 0,0 2-1 16,-5 0 1-16,3 3 0 15,-7-1 0-15,5 3 0 16,1-1 0-16,1 0 1 16,4 4-1-16,1-1 0 15,-1 0 0-15,1 3 0 0,-1 0 0 16,-4 0 0-16,2 0 0 16,-2 0 0-16,-3 3 0 15,7 2 0-15,-2 1 0 16,3 0 0-16,2 5 0 0,2 1 0 15,2-1 0-15,2 7 0 16,-1-4 0-16,0 4 0 16,3 2 0-16,-4-2 0 0,1 4 0 15,3-2 0-15,1 0-1 16,4 4 1-16,1-1-1 16,12-1 1-16,1 0-1 15,7 1 0-15,6 2 0 0,8-3 0 16,-2 2 0-16,7-1 0 15,2 4 1-15,4 0-1 16,-1 0 0-16,4 4 0 0,0 1 0 16,3-3 0-16,2 1 0 15,3 0 0-15,1-5 0 16,3 2 1-16,3-3-1 16,0-1 0-16,4-1 1 15,1-2-1-15,3 0 1 16,-2 5 0-16,4-5 0 0,0 1 0 15,0-1-1-15,0 3 1 16,6-3 0-16,-1 2 1 16,1-2-1-16,2 2-1 0,3-6 1 15,-1 3-1-15,4-1 1 16,-1-2 0-16,1 4 0 16,4-5-1-16,-3 2 1 15,0 1 0-15,5 0 0 0,-3-4 0 16,3 3 0-16,-3 0 0 15,6-5 0-15,-3 3 1 16,8 0-1-16,-3-1 0 16,1-2 1-16,6 0-1 15,-2-3 0-15,2 1 1 16,4 2-1-16,-1-1 0 0,-2-3 0 16,5 2 1-16,-1-1-1 15,4-1 0-15,-2-1 0 16,3 1 1-16,1-1-1 0,4-2 0 15,0 2 1-15,4-2-1 16,-2 2 0-16,3-4 0 0,4 2 1 16,0 0-1-16,1-3 0 15,2 0 0-15,-1-2 1 16,1 3-1-16,1-3 0 16,-3 0 0-16,3 0 0 15,0 3 1-15,-4-3-1 0,7 0 0 16,-6 0 0-16,4 0 0 15,-1 0 0-15,3 0 1 16,-3-3-1-16,0 3 0 16,-2-3 0-16,1 3 0 15,-2 0 0-15,-3 0 0 16,3 0 0-16,-3 0 0 0,-1 0 0 16,0 0 0-16,-2 0 0 15,0 0 1-15,1 0-1 16,-1 0 0-16,2 0 0 0,-3 0 0 15,2 0 0-15,2 0 1 16,-1 0-1-16,2-2 0 0,0 2 0 16,-5 0 0-16,6 0 1 15,-3 0-1-15,-1 0 0 16,-3 0 0-16,1 0 0 16,-3 2 0-16,1 1 0 15,-2 0 0-15,2-3 0 0,0 0 0 16,-3 0 0-16,6 0 0 15,-4 0-1-15,3 0 2 16,0 0-1-16,-1 0 0 16,1 0 0-16,3 0 0 0,-2-3 0 15,4 0 0-15,-2-1 0 16,1-1 0-16,4 2 0 16,-2-2 0-16,0-2 0 15,-2 4 0-15,1-4 0 16,0 2 0-16,-4 1 0 0,-1-4 0 15,-4 0 1-15,-2-1-1 16,-5-1 0-16,2-2 0 0,-9-2 0 16,-2 2 1-16,0-3-1 15,-6-4 0-15,1 2 1 16,-5-4-1-16,3 1 0 16,-4 1 1-16,1-6-1 15,-6 3 0-15,4-1 1 0,-3 2 0 16,-5-2-1-16,2-1 1 15,-4-3 0-15,0 1 0 16,-3-1-1-16,-1 0 0 16,-1 3 0-16,2-7 0 15,0 4 0-15,-5-3 0 16,2 3 0-16,-2-3 0 0,0 3 0 16,0 0 1-16,-2 0-1 15,-3 2 0-15,-3-2 0 16,-1 2 0-16,-2 2 1 0,-3-1-1 15,-4 4 0-15,-1-2 0 16,-1-1 1-16,-3 3-1 16,0 1 0-16,-3-1 0 0,0 2 1 15,-1-1-1-15,-3 1 0 16,3 1 0-16,-5 0 0 16,0 2 0-16,-1-3 0 15,1 6 1-15,-7-3-1 0,1-3 0 16,-4 4 0-16,-6 2 1 15,-4-3-1-15,0 3 0 16,-8-3 0-16,-2 3 0 16,-2 0 0-16,-7-2 0 15,2 4 0-15,0-2 0 16,-7 0 0-16,3 2 0 0,-5 0 1 16,1 0-2-16,0 0 2 15,0 3-1-15,-5-2 0 16,-3 0 0-16,1 1-1 0,-3 4 1 15,-5-6 0-15,1 4 1 16,-5 5-1-16,-1-2 0 0,-2 0 0 16,0 3 0-16,1 0 0 15,-1 6 0-15,4-2 0 16,2 4 0-16,-4-1 0 16,2 1 0-16,3 3 0 0,-5-5 0 15,2 4 0-15,-1 0 0 16,-1 2 0-16,-2-2 0 15,4 0 0-15,-3 5-1 16,2-2 1-16,1-4 0 16,3 6 0-16,1-2 0 0,1 1-1 15,0 1 1-15,2 0 0 16,0 2-1-16,4 1 1 16,2 2-1-16,4-1 0 15,4 1 1-15,7 0-1 16,5 5 0-16,2-2 1 0,5 1-1 15,5 3 1-15,6 0-1 16,-1 2 0-16,3 2 0 0,5 1 0 16,1 1 0-16,4 1 0 15,8-5 0-15,0 6 0 16,7-2 0-16,4-1 0 16,1 3 0-16,4-5 0 0,4 1 1 15,0-2 0-15,1 2-1 16,1-4 1-16,2 3-1 15,0-6 1-15,0 2-1 16,2-2 1-16,5-2-1 0,1 3 0 16,2-2 1-16,5 2 0 15,0-1-1-15,1-2 1 16,8 0 0-16,-2 2 0 16,2-3 0-16,6 1 0 15,0-2-1-15,2 1 1 0,4-1 1 16,1-3-1-16,2-3 0 15,4 3 0-15,-1-2 0 16,2-3 1-16,5 2-1 16,3-2 1-16,-4 0-1 0,8-4 1 15,3-1-1-15,1 0 1 16,2 1-1-16,5-4 1 16,3 1-1-16,0 0 1 0,1 1 0 15,4-5-1-15,-3 5 1 16,6-1 0-16,-2 2 0 15,4-1-1-15,-1 0 1 0,3 0 0 16,1-1-1-16,-1 0 0 16,1-1 0-16,5-1 1 15,-3 0-1-15,-1-1 0 16,1-2 1-16,1 3-1 16,-2-3 0-16,-1 0 0 15,2 2 0-15,-4-2 0 0,-1 0 0 16,3 0 0-16,-4 0 0 15,-2-5 0-15,-3 3 0 16,1-1 0-16,-1 0 1 0,-3 2-1 16,0-2 0-16,-1-2 0 15,2 2 0-15,-2 1 0 16,2-4 0-16,-4 2 0 16,3-2 0-16,3 0 0 0,-1 0-1 15,-1 1 0-15,-1 1 1 16,2-2-1-16,-1 1 0 15,1 0 1-15,-4 1-1 16,0-4 1-16,1 4 0 0,-3-2 0 16,3 2 0-16,-3-1 0 15,0-1 0-15,-3 0 0 16,2 0 0-16,-9-3 0 16,2-2 0-16,-5 4 1 15,-1-4-1-15,-3 2 0 0,-6-6 0 16,2 5 0-16,-7-2 1 15,-2-2-1-15,-5-4 0 16,1 3 1-16,-4-2-1 0,-6-4 1 16,0 0-1-16,-6-5 1 15,0 2 0-15,-2-1-1 16,-3-2 1-16,-3 0 0 16,0-4 0-16,-5 5 0 0,2-7-1 15,-4 3 1-15,-2-2-1 16,0 1 1-16,-4-1-1 15,-3-4 0-15,-3 0 0 16,1 1 0-16,-3-3 0 0,-3 2 0 16,-2-2 0-16,-3 1 1 15,-2 2-1-15,-3-3 0 16,-5 5 0-16,-2 0 0 16,-3 3 0-16,-5 1 1 15,-7 2-1-15,0 0 0 0,-3 1 0 16,-5 2 0-16,-5 1 1 15,-2 1-1-15,-2 2 0 16,-11 0 1-16,-2 3-1 16,-5 0 0-16,-3 0 1 0,-8-1-1 15,-5 0 0-15,-4 1 0 16,-7 0 0-16,-4 0 0 16,2-1 0-16,-11 4 0 0,-2-4 0 15,-8 6 0-15,-1-1-1 16,-5 1 1-16,-9 2 1 15,-7 5-2-15,-3 0 1 16,-16 5-1-16,-4 3-4 0,-15 7-6 16,-6 9-17-16,-4 12-54 15,-19 5-2-15</inkml:trace>
  <inkml:trace contextRef="#ctx0" brushRef="#br3" timeOffset="134090.1289">22522 12101 302 0,'0'0'8'0,"4"-10"5"16,-4-1 1-16,0 2 2 15,-6-3 1-15,-4-3 1 0,-4 0-1 16,-11 3 1-16,-5 5-8 15,-10 7-2-15,-7 2-3 16,-13 15 0-16,-7 10-1 16,-8 14 1-16,-4 8 0 0,-3 13 0 15,-3 11 0-15,4 7 0 16,10 9 0-16,14 6 1 16,15-1-1-16,17-3 0 15,23-2-1-15,12-3-1 0,24-6 0 16,21-7-3-16,12-10 0 15,13-8 0-15,9-10 0 16,11-11 0-16,9-11 0 16,6-8 0-16,-1-11 0 15,5-6 0-15,-4-15 0 0,2-13 0 16,-11-8 0-16,-8-6 0 16,-19-13 0-16,-9-9 0 15,-16-16 0-15,-14-13 0 16,-15-6 0-16,-15-10 0 0,-13-6 0 15,-17 6 0-15,-14 4 0 16,-13 9 0-16,-14 10 0 16,-15 19 0-16,-11 15 0 0,-17 16 0 15,-4 18 0-15,-9 12 0 16,-7 14 0-16,-5 20 0 16,2 17 0-16,6 18 0 15,11 12 0-15,13 19 0 0,15 11 0 16,17 12 0-16,26 3 0 15,19 1 0-15,22 2 0 16,23-6 0-16,17-11 0 0,21-11 0 16,16-16 0-1,10-12 0-15,11-18 0 0,9-11 0 16,6-22 0-16,-1-11 0 16,7-13 0-16,-1-23 0 15,-3-9 0-15,-6-18 0 16,-9-11 0-16,-7-13 0 0,-13-18 0 15,-15-12 0-15,-19-7 0 16,-23-6 0-16,-25 3 0 16,-25 8 0-16,-33 12 0 0,-26 15 0 15,-28 22 0-15,-22 24 0 16,-18 23 0-16,-7 20 0 16,-5 20 0-16,7 21 0 15,16 21 0-15,9 27-73 0,27-3-17 16</inkml:trace>
  <inkml:trace contextRef="#ctx0" brushRef="#br4" timeOffset="217484.0815">3125 16317 264 0,'0'0'7'0,"0"0"5"16,8-9 4-16,-8 9 2 15,5-10 4-15,-5 10 1 16,9-11 4-16,-9 11-2 16,0 0-6-16,10-6-3 15,-10 6-4-15,0 9-2 16,3 1-2-16,-3 5-3 0,3 4-1 15,-3 2 0-15,2 1 0 16,1 0-2-16,-1-2 0 16,3-1 0-16,-3-4-2 0,3 1 1 15,-3-6 0-15,-2-10-1 16,6 15-1-16,-6-15 0 16,0 0-3-16,0 0-2 0,5 9-4 15,-5-9-8-15,0 0-24 16,0 0-45-16,2-9-3 15</inkml:trace>
  <inkml:trace contextRef="#ctx0" brushRef="#br4" timeOffset="218058.5463">3177 16144 322 0,'0'0'5'0,"0"0"3"16,-9-8 2-16,9 8 2 15,-18-9 1-15,6 3 1 16,-4 4-1-16,-1-1 2 0,-3 3-5 16,0 0-2-16,-2 11-3 15,-3 3 0-15,3 7 0 16,-1 3-1-16,4 8 0 15,1 4 0-15,6 0-1 0,5 3 0 16,1 4 0-16,6-6 0 16,0 2-1-16,11-4 0 0,3-2 0 15,9-7 0-15,4-2 0 16,5-3-1-16,2-9 3 16,9-4-1-16,0-3-1 15,1-5 0-15,-1-2 1 16,-1-6-2-16,-3-4 1 0,-1-8 1 15,-6-1-3-15,-4 0 1 16,-6-4 0-16,-2-4 1 16,-6-7-1-16,-6 0 0 15,-5-5 1-15,-3 0-1 16,-13 2 1-16,1-1-2 16,-13 3 0-16,0 4 0 0,-3 6 0 15,-4 10 0-15,2-4 0 16,-3 12 0-16,2 2 0 0,-4 2 0 15,8 5 0-15,-3 0 0 16,5 0 0-16,3 7 0 16,1 3 0-16,12 4 0 15,-4 1-3-15,13 5-9 0,-2 0-9 16,6-10-64-16,12 15-5 16</inkml:trace>
  <inkml:trace contextRef="#ctx0" brushRef="#br4" timeOffset="219207.3638">6899 16325 350 0,'0'0'5'0,"0"0"3"16,0-13 3-16,0 13 2 0,-2-14 0 16,2 3 1-16,0 2 1 15,0-6 0-15,2 6-4 16,5-2-3-16,0 4-3 15,4 1-1-15,1 1-1 16,2 5-2-16,2 0 1 0,4 3-2 16,-5 6 1-16,2 5-1 15,-2 1 1-15,-6 2 0 16,0 5 0-16,-7-2 0 16,-2 2 0-16,-7-2 1 0,-9 3-1 15,0-7 0-15,-5 2 1 16,-4-1-1-16,3-5-1 15,0-2 2-15,2-2-1 16,7 0 0-16,1-6 1 0,2 0-1 16,10-2 0-16,0 0 0 15,0 0 0-15,10-9 0 16,5 4 0-16,2-1-1 16,6-1 0-16,1 2 0 0,4-1 1 15,-4 2-1-15,4-1 1 16,-6 2-1-16,-2 3 0 15,-3 0 0-15,-6-2 0 16,-1 0 1-16,-10 2-1 0,12 0 1 16,-12 0-1-16,0 0 1 15,0 0-2 1,0 0-1-16,0 0-3 0,-8 0-4 16,8 0-6-16,-12 0-15 15,8 9-51-15,4-9-6 16</inkml:trace>
  <inkml:trace contextRef="#ctx0" brushRef="#br4" timeOffset="219721.7024">7030 16113 333 0,'0'0'5'15,"0"0"2"-15,-14-11 4 16,3 6 2-16,-3 0-1 16,-6 0 3-16,-4 3-1 0,-6 2 1 15,-1 2-4-15,-4 11-3 16,3 8-1 0,-3 2-2-16,3 12 0 0,2 2 0 15,4 4-1-15,10 4 1 16,6 2-1-16,6-2 1 0,8-1-1 15,11-1 1-15,9-6-1 16,10-3 0-16,7-3 1 16,9-12 0-16,2-4-5 15,8-8 0-15,-1-4 0 0,1-6 0 16,-5-11 0-16,2-3 0 16,-7-6 0-16,-8-2 0 15,-2-4 0-15,-11-4 0 0,-3-6 0 16,-11-6 0-16,-5-5 0 15,-10-1 0-15,-10-4 0 16,-10 3 0-16,-10 5 0 16,-5 0 0-16,-11 12 0 0,0 10 0 15,-6 8 0-15,-3 7 0 16,0 10 0-16,6 7 0 16,1 8 0-16,9 6 0 15,4 3 0-15,20-7-63 16,7 18-29-16</inkml:trace>
  <inkml:trace contextRef="#ctx0" brushRef="#br0" timeOffset="230840.3467">3829 16424 0 0,'0'0'5'0,"-8"0"1"15,8 0 1-15,0 0 1 16,0 0 3-16,-10-3 0 0,10 3 3 15,0 0 0-15,0 0-1 16,0 0 0-16,0 0 2 16,0 0-1-16,4-2 1 15,-4 2-2-15,14 0 1 0,-2-3-2 16,-2 3-1-16,5-2-1 16,-6 2-2-16,10-2 0 15,-8-1-2-15,10 3-1 16,-9 0-2-16,-2 0 0 15,2-3-1-15,0 3-1 0,1 0 0 16,-3 0 0-16,2 0 0 16,-1 0-1-16,1 0 1 15,1 0 2-15,0 0-2 0,1 0 1 16,1 0 0-16,0 0 0 16,1 0 1-16,3 0 1 15,-5 0-1-15,4 0 1 16,-1 0 0-16,1 0 1 0,-2 0 0 15,2 0-1-15,0-2 0 16,1 2 1-16,-1 0-2 16,-2 0-1-16,3-2 1 15,-1 2-1-15,1 0-1 16,-6 0 0-16,4 0 0 0,1 0 0 16,-2 0 1-16,0 0-1 15,1 0 1-15,5 0 0 16,-2 0 1-16,3 0-1 15,-1 0 1-15,5 0 1 16,-3 0-1-16,6 0 1 16,1 0-1-16,-1-3 1 0,0 3-1 15,2 0 0-15,0-2-1 16,-2 2 0-16,0 0 0 0,-4 0-1 16,5 0 0-16,-3 0 0 15,-1 0 0-15,-2 0 0 16,-1-3 0-16,6 3 0 15,-4-3 1-15,4 3-2 0,-1-1 0 16,1-2 1-16,-3 3 1 16,3-5-1-16,-5 5 0 15,2-3-1-15,-3 1 1 16,4 2 0-16,-3-2 0 0,1 2 0 16,3 0 0-16,-4 0-1 15,2-3 1 1,-2 3-1-16,2 0 1 0,-5 0-1 15,3 0 0-15,-2 0 1 16,2 0 0-16,-8 0-1 0,3 0 1 16,3 0 0-16,-6-2-1 15,0 2 2-15,2 0-1 16,2-3 0-16,-1 3 0 0,-1 0-1 16,2 0 1-16,-1 0 0 15,-1 0-1-15,4-2 0 16,-6 2 0-16,0 0 0 15,-2 0 0-15,0 0 0 0,0 0 0 16,-2 0 0-16,-1 0 0 16,3 0 0-16,-3 0 0 15,4 2 1-15,-2-2-1 16,-1 0 0-16,1 0 1 16,-1 0-1-16,2 0 1 0,-6 0 0 15,2 0 0-15,-4 0-1 16,-7 0 1-16,12 0 0 15,-12 0-1-15,0 0 1 16,11 0-1-16,-11 0 0 16,0 0 0-16,0 0 0 0,0 0 1 15,0 0-1-15,0 0 0 16,0 0-1-16,0 0-2 0,0 0-3 16,0 0-8-16,0 0-28 15,-7 10-34-15,-4-10-5 16</inkml:trace>
  <inkml:trace contextRef="#ctx0" brushRef="#br0" timeOffset="231801.7583">4082 16448 100 0,'0'0'4'0,"0"0"2"15,0 0 2-15,0 0 5 0,10-4 3 16,-10 4 1-16,15 0 3 15,-3 0 1-15,4 0 1 16,1 0-4-16,3 0 0 16,2 0-2-16,2 0-3 0,4 0-1 15,2 0-2-15,4 0 0 16,2 0-2-16,5 0-2 16,4 0 0-16,5 0-2 15,3 0 0-15,1 0-1 16,4-3 0-16,-2 0-1 0,4 1 0 15,0 2-1-15,-5-3 1 16,6 3-1-16,-3-2 2 16,4 0-2-16,-2-1 1 0,1 3 0 15,-1-2-1-15,3-1 1 16,-5 1-1-16,2-1 0 16,-4 1 0-16,-1 0 0 15,-5-1 1-15,0 0-2 0,-1 3 0 16,-2-2 1-16,-4-3-1 15,-2 3 0-15,0-1 1 16,-2 0-1-16,1 2 1 16,-8-2-1-16,3 3 1 0,-5-2 0 15,-3-1 0-15,0 3-1 16,-4 0 1-16,-5-3-1 16,4 3 1-16,-8 0-1 15,-3 0 0-15,1 0 0 16,-3 0 0-16,-9 0 0 0,13 0 0 15,-13 0 0-15,0 0-1 16,12 0 0-16,-12 0-2 16,0 0-3-16,0 0-4 0,0 0-14 15,-5 6-23-15,-7-4-30 16,2 2-3-16</inkml:trace>
  <inkml:trace contextRef="#ctx0" brushRef="#br0" timeOffset="232686.5391">3977 16379 138 0,'0'0'4'0,"0"0"1"16,0 0 3-16,0 0 0 15,8 3 3-15,2 0 2 16,5-1 1-16,0 1 4 0,8-2-5 16,4 5 2-16,5-4 0 15,5-2-2-15,5 3 1 16,3-1-1-16,8-2-3 0,0 0 0 15,10 0-2-15,-1 0-2 16,6 0-1-16,4 0-2 16,-1 0 0-16,4 0-1 15,0 0 0-15,0 0-1 16,-1-2 1-16,-1 2-1 0,-4 0 1 16,-3 0 0-16,-1 0 0 15,-3 0 0-15,-2 0 0 16,0 0 1-16,-5 0 0 15,-5 2-1-15,5 0 0 0,-4-2 0 16,2 0 0 0,-3 0-1-16,-1 0 2 0,1 0-2 15,-3 3 0-15,0-3 0 16,-3 0 0-16,-1 0 0 0,-3 0-1 16,-3 0 1-16,3 0 0 15,-5 0-1-15,-5 0 1 16,0-3 0-16,-8 3-1 15,-2 0 2-15,-5 0-1 0,-5-2 0 16,-10 2 0-16,9 0 0 16,-9 0 0-16,0 0-2 15,0 0-5-15,0 0-9 16,0 0-11-16,-7 0-30 0,-5 2-23 16</inkml:trace>
  <inkml:trace contextRef="#ctx0" brushRef="#br0" timeOffset="233452.4966">3975 16347 146 0,'0'0'5'16,"0"0"5"-16,0 0 1 0,0 0 2 15,0 0-2-15,0 0 0 16,0 0 1-16,0 0 0 16,0 0-3-16,0 0-3 0,13 0 2 15,1 2 1-15,9 1 1 16,2 0 4-16,11 0 1 15,4-3-1-15,11 1-1 16,1 1-1-16,8 2-3 0,7-4-1 16,0 0-1-16,2 0-2 15,4 0-1-15,0 0 0 16,3 0-1-16,-1 0 1 16,4 0-1-16,-5 0-1 15,6 0 0-15,-6 0 0 0,4 0-1 16,-4 0 1-16,-2 0-1 15,-2 0 0-15,-1 0 0 16,-1 0 1-16,-6 2-1 16,2-2-1-16,-6 5 1 0,-2-2 0 15,0-1-1-15,0 0 1 16,-1 1-1-16,-2 0 1 16,-4-1-1-16,1 2 0 0,-8-4 1 15,3 3-1-15,-6 0 0 16,-9-3 1-16,-2 2-1 15,-8-2 0-15,-6 3 0 0,-4-3 0 16,-10 0-1-16,8 2 1 16,-8-2-1-16,0 0-2 15,0 0-2-15,0 0-6 16,0 0-12-16,-15 5-29 16,5 0-26-16,-3-3-5 15</inkml:trace>
  <inkml:trace contextRef="#ctx0" brushRef="#br0" timeOffset="234243.2306">3913 16444 162 0,'0'0'2'0,"0"0"1"15,0 0 3-15,0 0 1 0,15-3 3 16,-5 3 4-16,3 0 3 16,6 3 3-16,6-2-1 15,5 2 1-15,9 0 0 0,7-3-3 16,3 2 0-16,14-2-4 15,-1 0-3-15,10 0-1 16,2 0-2-16,6 0-3 16,-1 0 0-16,0 0 0 15,4 3-2-15,-4-3 0 0,3 0 0 16,-2 3 0-16,-3-3-1 16,-2 3 1-16,-4-3-1 15,0 0 0-15,-4 1 0 16,-5-1 0-16,-3 2 0 15,-4 2 0-15,-3-4 0 16,-2 0-1-16,0 0 1 0,-1 0 0 16,-4 0 0-16,0 0-1 15,0 0 1-15,-3 0-1 0,3 0 1 16,-8 0 0-16,-2 0-1 16,-3-4 1-16,-2 2-1 15,-5 2 1-15,-2 0 0 0,-4-1-1 16,-7 1 1-16,1-3 0 15,-1 3 0-15,-12 0 0 16,13-3 0-16,-13 3 0 16,0 0 0-16,9 0 0 15,-9 0-1-15,0 0 1 0,0 0-1 16,0 0 0-16,0 0 0 16,0 0 0-16,0 0-2 15,0 0-3-15,0 0-3 16,0 0-8-16,-9 0-9 15,1 0-16-15,8 0-34 0,-27 6-9 16</inkml:trace>
  <inkml:trace contextRef="#ctx0" brushRef="#br0" timeOffset="234456.0802">5375 16433 180 0,'0'0'2'0,"20"0"-2"16,-3 0-53-16,23 0-2 15</inkml:trace>
  <inkml:trace contextRef="#ctx0" brushRef="#br0" timeOffset="248572.9894">15201 16206 200 0,'0'0'4'0,"0"-10"3"0,0 0 2 15,0-2 0-15,5-3 1 16,6-5 2-16,8-6 0 16,13-7 2-16,16-2-3 0,14-2 0 15,28-5-2-15,19-1 0 16,28-3 2-16,17 3-2 16,27 1 0-16,16 5-1 15,17 2 0-15,7 3 0 0,8 7-1 16,-2 3 1-16,8 9-2 15,-2 4 0-15,-1 6 0 16,-1 3-1-16,-5 12 0 16,3 9-1-16,-8 6-1 15,-9 8 0-15,-6 12-1 16,-10 2 0-16,-22 9-1 0,-12 8 0 16,-23 3-1-16,-19 4 0 15,-24 1 0-15,-19 2-1 0,-25-4 1 16,-19 5-1-16,-24-4-1 15,-18 0 3-15,-28-1 0 16,-21-6 0-16,-24 1 1 16,-24-7 1-16,-24-1-1 0,-24-2 1 15,-15-7 0-15,-25-3-1 16,-14-5-1-16,-19-6 0 16,-12 2 0-16,-9-8 0 15,-6-3 0-15,-9-4 0 16,-4-11 0-16,2-1-1 15,-1-11 1-15,4 0-1 16,7-13 0-16,6-6 0 0,11-12 0 16,10-1 0-16,13-8 0 15,14-9 0-15,15-6 0 16,15-2-1-16,21-8 2 0,18-3-2 16,18-2 1-16,22-6-1 15,25 2 1-15,17-6 0 16,25 0 1-16,20-4-1 0,25 3 0 15,27-3 1-15,22 2 0 16,26 0 1-16,27 2 0 16,22 6 0-16,30 3 0 15,25 6 1-15,25 6-1 0,22 9 1 16,22 10 0-16,18 8-1 16,11 10 0-16,7 12 0 15,-3 10-1-15,0 7 0 16,-15 18 0-16,-13 7-1 0,-23 10 0 15,-25 11 0 1,-26 1 0-16,-25 5-1 0,-32 6 1 16,-28-4-1-16,-29 2 1 15,-29 1-1-15,-22-4-2 16,-25-2-2-16,-11 3-11 0,-25-1-29 16,-19-9-37-16,-8-1-4 15</inkml:trace>
  <inkml:trace contextRef="#ctx0" brushRef="#br0" timeOffset="249571.3663">14905 16121 222 0,'0'0'3'0,"34"-15"3"16,3 1 2-16,25-5 3 16,20-5 3-16,27 0 1 15,18-8 1-15,37 0 0 0,15 4 1 16,17 6-4-16,18-1-2 15,13 4-2-15,6 7 0 0,13 0-2 16,5-2 1-16,3 7-1 16,-3-1-1-16,0 7 0 15,-2 1 0-15,-6 1-1 16,-4 12 0-16,-16 8-1 0,-9 6-1 16,-14 12-1-16,-14 6 0 15,-22 11-1-15,-18 7-1 16,-26 7 0-16,-16 5-1 15,-20 2 1-15,-21 8-3 16,-24-3 3-16,-14 4 0 16,-23-1 1-16,-11-4 0 0,-26-1 0 15,-20-9 1-15,-21 3-1 16,-27-9 3-16,-16-6-3 16,49-31-1-16,-17 1 0 15,-7-4-1-15,-18 6 1 0,-10-7-2 16,-14 0 2-16,-9-1-2 15,-13-4 1-15,-11-5 1 16,-13 0 0-16,-122-1 1 16,-80-8 0-16,-12-5 0 0,4-15 1 15,29-16-2-15,29-6 1 16,43-10 0-16,33 0 0 16,39 3-1-16,13-6 0 15,9-2 0-15,16-5 0 0,17-2 0 16,17-3 1-16,21-6-2 15,21 0 1-15,23-7 0 16,26-2 0-16,26-8 0 16,30-2 0-16,36-5 1 15,31-3-2-15,32 1 2 16,46 3-1-16,34-1-4 0,47 7-16 16,32 21-48-16,71-5-9 15</inkml:trace>
  <inkml:trace contextRef="#ctx0" brushRef="#br0" timeOffset="251293.9258">22608 15765 316 0,'0'0'5'0,"0"-12"2"16,-3 2 3-16,-5-4 1 15,0-3 0-15,-6 0 3 0,-5 0-1 16,-9 2 0-16,-4 3-3 16,-13 12-4-16,-10 5-1 15,-15 17-1-15,-7 8 0 0,-7 15 0 16,-8 14 1-16,3 6 1 16,-3 14 0-16,12 8 0 15,8 1 0-15,20 4 0 16,12 5-2-16,22-3 2 15,18-2 0-15,18 0 0 0,17-6 0 16,20-7 0-16,12-7 0 16,9-8-3-16,11-9-3 15,8-7 0-15,9-12 0 16,3-13 0-16,0-11 0 0,4-11 0 16,-6-5 0-16,4-13 0 15,-4-15 0-15,-6-11 0 16,-4-8 0-16,-13-16 0 15,-4-7 0-15,-16-10 0 0,-13-11 0 16,-15-6 0-16,-16 1 0 16,-18-1 0-1,-15 2 0-15,-22 6 0 0,-15 7 0 16,-16 4 0-16,-11 16 0 16,-13 8 0-16,-5 12 0 0,0 12 0 15,-7 8 0-15,5 14 0 16,1 12 0-16,4 14 0 15,2 19 0-15,7 9 0 16,9 18 0-16,6 11 0 0,11 16 0 16,8 9 0-16,17 14 0 15,6 3 0-15,23 3 0 16,10 1 0-16,18-5 0 0,14-7 0 16,13-12 0-16,12-11 0 15,5-15 0-15,10-14 0 16,3-7 0-16,4-21 0 15,3-11 0-15,4-14 0 16,7-12 0-16,1-17 0 16,5-19 0-16,-4-11 0 0,0-21 0 15,-9-6 0-15,-8-11 0 16,-16-5 0-16,-17-4 0 16,-23-1 0-16,-24 3 0 15,-16 8 0-15,-24 7 0 0,-23 4 0 16,-22 12 0-16,-18 7 0 15,-8 11 0-15,-13 11 0 16,0 13 0-16,0 11 0 0,6 11 0 16,3 9 0-16,9 23 0 15,12 14 0-15,14 19 0 16,10 12 0-16,10 19 0 16,15 10 0-16,12 11 0 0,15 10 0 15,19-4 0-15,21 0 0 16,18-6 0-16,17-8 0 15,16-11 0-15,14-15 0 0,7-14 0 16,2-19 0-16,1-16 0 16,-1-12 0-16,-4-18-38 15,-11-25-51-15,-5-20-3 16</inkml:trace>
  <inkml:trace contextRef="#ctx0" brushRef="#br5" timeOffset="334804.5622">1569 7788 290 0,'0'0'5'0,"-10"-5"2"16,3 3 1-16,-6-4 3 16,1-1-1-16,-6 0 1 15,-5-1 1-15,-6 1-1 0,5 0-2 16,-11 1-3-16,-1 5-1 16,2 1-3-16,-6 1 0 15,-3 10-1-15,-1 3-1 0,0 6 1 16,-2 5-1-16,2 8 0 15,-1 1 1-15,3 6 0 16,5 2 0-16,4 5 0 16,9 3 0-16,2-1 0 0,11 9 0 15,3-3 1-15,8 13-2 16,3 3 0-16,7 11 1 16,2 5 0-16,6 9 0 0,-1 6 0 15,1 5 0-15,-7 12 0 16,5-3 0-16,-6 6 1 15,-1 2 1-15,0 2 0 16,-5 0 0-16,1 5 0 16,0 3 1-16,-5-3 0 15,0 5 1-15,0 3-1 16,-2 0-1-16,-4 4-1 0,0 7 1 16,-5-3 1-16,4 6 1 15,-5-3-2-15,7 1 0 0,-8 3 1 16,7 3-1-16,-4-7 1 15,1 0-3-15,-2 3 0 16,3-3-1-16,-5 1 0 0,1 0 1 16,-4 1 0-16,-1-1-1 15,-5 0 0-15,4 7 0 16,-1-4 1-16,-2 0-1 16,7 0 1-16,1-4 0 15,3-4-1-15,6-2 1 0,4-5 0 16,4-6 0-16,4-1 0 15,-1-6-1-15,6-2 0 16,-1-3 1-16,1 3-1 16,-1-2 0-16,-5-1 1 15,4-2-1-15,-7-2-1 16,4-2 1-16,-4-3-1 0,-1 0 1 16,-1-4-1-16,1-4 0 15,-3 1 0-15,0-9-1 16,0 1 1-16,0 0-1 0,-3 0 3 15,-4-1-1-15,-3 3 1 16,-3 0 0-16,-3-2 1 16,0-1 0-16,6-49-1 0,-1 6 2 15,2-4-2-15,-3 3-1 16,-1 0 0-16,1 0 1 16,-2 0-1-16,1 0 0 15,3-2 1-15,-3 3-1 0,6-7 1 16,0 4 0-1,0-3 0-15,7 1-1 0,0-5 2 16,8-1-1-16,16-6 3 16,15-12 0-16,18-9 1 15,28-11-2-15,40-4-3 16,24-14-78-16,19-9-8 16</inkml:trace>
  <inkml:trace contextRef="#ctx0" brushRef="#br2" timeOffset="745269.1148">1870 9869 204 0,'0'0'0'0,"0"0"1"16,0 0 1-16,0 0 7 16,-5 7 5-16,5-7 6 15,5 17 3-15,10-6 3 16,15-1 1-16,7 0-1 16,18-3 1-16,14 1-4 15,18-6-6-15,15-2-4 0,20 0-3 16,9 0-2-16,16-2-1 15,13-6-1-15,-1 1-1 0,9-3-1 16,9 0 0-16,2-2 0 16,0-2-1-16,9-3-1 15,3 0 1-15,4-2 0 16,9-5 0-16,2 3-1 16,5-4 1-16,7 3-1 15,5 0 1-15,0-1-1 0,4 0-1 16,1 4 1-16,-9 4 0 15,0-2-2-15,-3 2 0 16,-9 6 0-16,-4-5 0 0,-6 7 0 16,-13-1 0-16,-5 4 0 15,-8 1 0-15,-9 3 0 16,-10 0 0-16,-10 0 0 16,-8 3 0-16,-16 0 0 0,-8 1 0 15,-16 4 0-15,-14-6 0 16,-18 3 0-16,-12 0 0 15,-15-2 0-15,-10 0 0 0,-11-1 0 16,-14-2 0-16,10 0 0 16,-10 0 0-16,0 0 0 15,0 0 0-15,0 0 0 16,0 0 0-16,0 0 0 16,-7 0 0-16,7 0 0 15,-15-5 0-15,5-1 0 0,-5-1 0 16,0-3 0-16,-2-2 0 15,2-3 0-15,0-4 0 0,0-6 0 16,5-3 0-16,-2-6 0 16,6-6 0-16,4-5 0 15,-3-9 0-15,3-6 0 16,-1-12 0-16,1-3 0 0,-1-8 0 16,1-4 0-16,-3-4 0 15,2-1 0-15,-4-2 0 16,2 2 0-16,-5 0 0 15,2 6 0-15,-4 4 0 16,2 4 0-16,1 8 0 0,-2 3 0 16,-1 7 0-16,5 3 0 15,-4 7 0-15,4 9 0 16,-4 2 0-16,7 8 0 16,-4 6 0-16,6 9 0 15,-3 0 0-15,3 9 0 16,2 7 0-16,0 0 0 0,0 0 0 15,0 0 0-15,0 0 0 0,0 0 0 16,0 4 0-16,0-4 0 16,2 11 0-16,-2-11 0 15,0 0 0-15,0 9 0 16,0-9 0-16,-9 5 0 0,-7 1 0 16,-14-4 0-16,-4 3 0 15,-14-3 0-15,-16 0 0 16,-13 1 0-16,-13-3 0 15,-12 3 0-15,-12-3 0 0,-17 0 0 16,-2 2 0-16,-13 3 0 16,-13-3 0-16,-13 6-2 15,-7 0 2-15,-10 1 0 16,-7 4-1-16,-6-1 1 16,-4 4 0-16,-50 5 0 15,10 4 1 1,-2 2 1-16,7 1-2 15,2-2 0-15,5 6 0 0,6-3 0 16,1 0 0-16,53-4 0 16,0-3 0-16,7-2 0 15,-1 0 0-15,1-5 0 16,8-1 0-16,3-1 0 0,4-7 0 16,5 2 0-16,5-2 0 15,3-4 0-15,9 0 0 16,5-2 0-16,12 3 0 0,4-3 0 15,6 0 0-15,6 0 0 16,8 0 0-16,10 0 0 16,4 0 0-16,6-3 0 15,4 3 0-15,5-2 0 0,8 0 0 16,8-1 0 0,3 0 0-16,11 1 0 0,6-1 0 15,6 3 0-15,4-3 0 16,6 3 0-16,8 0 0 15,0 0 0-15,0 0 0 0,-3 11-3 16,3-1 2-16,5 10 0 16,6 5 1-16,-2 12 0 15,-1 10 0-15,5 10 0 16,-4 10 0-16,1 12 1 0,3 9-1 16,-8 5 1-16,1 5-1 15,-3 5-1-15,-3-5 1 16,0 1 0-16,-4-4 0 0,-6-6 0 15,-10-4-1-15,3-11 1 16,-3-8 0-16,-1-5 0 16,2-7 0-16,4-10-1 15,3-7 0-15,-1-8-2 16,5-5-2-16,4-7-1 16,1-7-2-16,1 0-1 0,2-10 1 15,0 9-1-15,0 1 2 16,0 0 1-16,5 4 1 0,-1 4 2 15,-1 0 0-15,6 9-5 16,-3-3-13-16,-6 1-56 16,17 0-4-16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48:18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8077 16462 211 0,'0'0'0'16,"0"0"-1"-16,0 0-2 16,0 0 2-16,5 7 0 15,-5-7 3-15,12 10 4 16,-2-3 2-16,13 1 1 16,9 1 2-16,12 1 3 0,16-3-1 15,13 3 1-15,14-3-4 16,17-4-1-16,20 2-2 15,10-2-2-15,11-3 0 0,21 0-1 16,13 0-1-16,17-6-1 16,21 1 0-16,16 4 0 15,13-5 0-15,18 4-4 0,14-1-20 16,-2 3-45-16,55 0-4 16</inkml:trace>
  <inkml:trace contextRef="#ctx0" brushRef="#br0" timeOffset="728.3017">9730 16690 137 0,'35'-3'1'0,"89"3"1"16,20 0-4-16,50-5-20 15,90 2-26-15,6 0-1 16</inkml:trace>
  <inkml:trace contextRef="#ctx0" brushRef="#br0" timeOffset="23740.5875">15247 14616 402 0,'0'0'6'0,"0"0"2"15,0 0 2-15,0 0 0 16,0 0 1-16,0 2 2 0,0 13 0 16,0 10 1-16,2 4-5 15,-2 13-3-15,3 11-1 16,1 8-1-16,0 6-4 16,4 5 0-16,-2-3 0 15,4 1 0-15,-1-7 0 0,0-2 0 16,-5-10 0-16,0-6 0 15,0-7 0-15,-4-11 0 16,0-4 0-16,0-11 0 16,0-12 0-16,0 0 0 15,-10-3 0-15,2-24 0 0,-2-13 0 16,3-15 0-16,0-14 0 16,-1-10 0-16,3-10 0 15,2-3 0-15,3-5 0 0,3 8 0 16,4 5 0-16,1 7 0 15,4 12 0-15,0 11 0 16,6 7 0-16,0 12 0 16,1 11 0-16,6 9 0 0,3 15 0 15,1 15 0-15,1 17 0 16,0 18 0-16,2 14 0 16,-8 11 0-16,5 6 0 15,-4 3 0-15,-6 1 0 16,-1-4 0-16,-1-7 0 0,1-7 0 15,-4-10 0-15,-1-7 0 16,1-6 0-16,-3-7 0 16,-4-7 0-16,-2-2 0 15,-5-11 0-15,3 0 0 0,-11 1-61 16,8-18-30-16,-18 0-2 16</inkml:trace>
  <inkml:trace contextRef="#ctx0" brushRef="#br0" timeOffset="23924.1458">15280 15183 451 0,'0'0'3'15,"0"0"0"-15,0 0 0 16,0 0 2-16,0 0-1 0,18-13 2 16,4 8 0-16,6-2 0 15,9 0-5-15,6-3-8 16,12-5-41-16,4 5-34 15,0-2-2-15</inkml:trace>
  <inkml:trace contextRef="#ctx0" brushRef="#br0" timeOffset="24289.2833">15878 15083 426 0,'0'0'7'0,"0"0"2"15,0 0 3-15,0 0 0 16,0 0 1-16,0 0-1 15,0 0 2-15,0 0-8 0,0 0-6 16,14 3 0-16,2-1 0 16,3 5 0-16,2 2 0 15,1-1 0-15,2 4 0 16,-1-3 0-16,-3 6 0 16,-8 0 0-16,1 0 0 0,-6 2 0 15,-3 0 0-15,-4 1 0 16,0-1 0-16,-6-2 0 15,-5-1 0-15,2-3 0 16,-1-4 0-16,-3-2 0 16,1-5 0-16,3-3 0 0,0-9 0 15,5-7 0-15,4-9 0 16,2-5 0-16,6-1 0 16,4-7 0-16,6-2 0 0,-1-2 0 15,8 4 0-15,-5 3-47 16,1 1-42-16,2 5-3 15</inkml:trace>
  <inkml:trace contextRef="#ctx0" brushRef="#br0" timeOffset="24505.2494">16303 14554 418 0,'0'0'7'16,"0"0"2"-16,0 0 2 15,0 0 1-15,0 0 0 0,0 0 0 16,0 12 2-1,8 9-1-15,-5 10-10 0,10 9-3 16,1 7 0-16,2 5 0 16,1 5 0-16,4-1 0 15,1 2 0-15,-2-10 0 0,0 3-3 16,-5-15-34-16,-15-1-49 16,13-4-3-16</inkml:trace>
  <inkml:trace contextRef="#ctx0" brushRef="#br0" timeOffset="24649.8747">16324 15047 420 0,'0'0'4'0,"0"0"1"0,0-15 0 15,3 8 1-15,3-6 0 16,5-2-1-16,7 0-2 16,4-5-13-16,6 1-28 15,9 1-40-15,-1 1-4 16</inkml:trace>
  <inkml:trace contextRef="#ctx0" brushRef="#br0" timeOffset="24792.4882">16669 14843 379 0,'0'0'8'0,"0"0"3"0,2 10 1 15,1 3 2-15,-1 1 1 16,0 2 0-16,1 8 0 0,1 1 0 16,1 2-6-16,0-2-4 15,3 5-3-15,2-6-5 16,-3-4-13-16,9-3-65 15,-2-1-5-15</inkml:trace>
  <inkml:trace contextRef="#ctx0" brushRef="#br0" timeOffset="25087.6913">17120 14824 478 0,'0'0'3'0,"0"0"1"16,0 0 1-16,-13-8 0 16,13 8 1-16,-15-2 0 0,2 2-2 15,-2 5-4-15,0 5 0 16,0 4 0-16,0 6 0 16,0 7 0-16,7 3 0 0,1 0 0 15,7-1 0-15,2 0 0 16,11-3 0-16,4-3 0 15,8-9 0-15,3-6 0 0,2-7 0 16,9-1-27-16,-2-4-59 16,-5-11-3-16</inkml:trace>
  <inkml:trace contextRef="#ctx0" brushRef="#br0" timeOffset="25645.6847">17338 14809 423 0,'0'0'6'15,"0"0"1"-15,0 0 2 0,-6 10 0 16,2 0 1-16,1 2-1 16,0 0 2-16,1 5-1 15,-1 0-5-15,3 1-2 0,0 2-1 16,8-5 1-16,5-3-1 16,3-5 0-16,2-4-2 15,4-3 0-15,2-7 0 0,4-8 0 16,0-2 0-16,-3-6 0 15,-3 3 0-15,-5 1 0 16,-1 1 0-16,-7 4 0 0,-1 4 0 16,-8 10 0-16,0 0 0 15,0 0 0-15,0 0 0 16,2 13 0-16,0-2 0 16,4 1 0-16,4 3 0 15,4-5 0-15,6-3 0 0,4-4 0 16,10-3 0-1,0-12 0-15,6-11 0 0,0-6 0 16,-5-5 0-16,-3-14 0 16,-4-9 0-16,-12-10 0 15,-3-10 0-15,-13-9 0 0,0 2 0 16,-17 0 0-16,-3 2 0 16,-9 7 0-16,-1 16 0 15,-3 14 0-15,-2 21 0 0,-5 16 0 16,8 16 0-16,-4 21 0 15,12 17 0-15,4 9 0 16,8 15 0-16,5 7 0 16,7 4 0-16,13 1 0 15,6-2 0-15,9-5 0 0,6-12 0 16,3-8 0-16,6-10 0 16,4-13 0-16,-2-12-3 15,-8-5-84-15,14-11-3 0</inkml:trace>
  <inkml:trace contextRef="#ctx0" brushRef="#br0" timeOffset="26157.0711">18264 14591 461 0,'0'0'4'0,"0"0"2"16,-14-5 0-16,3 2 1 0,-1 3 1 15,-6 0-1-15,1 0 1 16,-8 4-4-16,3 8-4 0,3 0 0 15,-2 5 0-15,8 2 0 16,9 1 0-16,-1 0 0 16,5 1 0-16,9-4 0 0,9-5 0 15,5-2 0-15,2-6 0 16,2-4 0-16,-1-2 0 16,2-5 0-16,-3-3 0 15,-2 0 0-15,-9 3 0 16,-1 0 0-16,-3-1 0 15,-10 8 0-15,10-5 0 16,-10 5 0-16,8 0 0 0,1 0 0 16,2 0 0-16,8-4 0 15,1-2 0-15,4-4 0 16,2-6 0-16,3-7 0 0,-4-9 0 16,0-11 0-16,1-6 0 15,-12-16 0-15,1-2 0 16,-10-6 0-16,-5-3 0 0,-5 8 0 15,-5 8 0-15,-5 7 0 16,-5 17 0-16,1 13 0 16,-1 21 0-16,-1 17 0 15,7 14 0-15,3 21 0 16,8 12 0-16,3 9 0 0,9 9 0 16,3 4 0-16,4-7 0 15,5 0 0-15,-3-6-72 16,1-21-18-16</inkml:trace>
  <inkml:trace contextRef="#ctx0" brushRef="#br0" timeOffset="26313.1604">18526 14469 487 0,'0'0'4'16,"0"0"1"-16,-9-10-1 0,9 10 1 15,0-8 1-15,0 8-6 16,16-9 0-16,4-1 0 15,12 8-30-15,5-6-55 0,3 1-3 16</inkml:trace>
  <inkml:trace contextRef="#ctx0" brushRef="#br0" timeOffset="26975.6653">18945 14427 463 0,'0'0'4'0,"0"0"3"0,-11 7 0 16,11-7 1-1,-8 10 0-15,8-10 0 0,-8 13-2 16,8-13-6-16,0 9 0 16,13-9 0-16,4-4 0 15,7-7 0-15,1-6 0 16,0 0 0-16,1-7 0 0,-6-4 0 16,-8 3 0-16,-7 3 0 15,-5 3 0-15,-8 4 0 0,-9 7 0 16,-8 8 0-16,-5 5 0 15,6 10 0-15,-6 5 0 16,2 7 0-16,9 3 0 0,4 2 0 16,15 0 0-16,0-5 0 15,19-2 0-15,6-2 0 16,12-11 0-16,11-7 0 16,9-5 0-16,10-8 0 15,5-9 0-15,-2-5 0 16,4-9 0-16,-7-3 0 0,-7 0 0 15,-13-4 0-15,-10 4 0 16,-12-1 0-16,-15 5 0 16,-10 8 0-16,-19 5 0 15,-9 14 0-15,-6 6 0 0,-7 12 0 16,2 4 0-16,2 10 0 16,4 2 0-16,8 1 0 15,12 0 0-15,13-2 0 0,9-8 0 16,12-7 0-16,10-8 0 15,11-7 0-15,5-14 0 16,0-11 0-16,3-10 0 0,-1-12 0 16,-3-13 0-16,-4-11 0 15,-8-16 0-15,-4-7 0 16,-7-5 0-16,-9-3 0 16,-3 11 0-16,-9 9 0 15,-4 13 0-15,-12 21 0 16,-5 34 0-16,-6 21 0 0,-4 31 0 15,4 25 0-15,0 19 0 16,8 15 0-16,1 12 0 16,11 5 0-16,5-3 0 15,10 1-22-15,6-3-67 0,-2-15-4 16</inkml:trace>
  <inkml:trace contextRef="#ctx0" brushRef="#br0" timeOffset="27535.3015">15031 16139 450 0,'0'0'3'0,"0"0"1"0,-12 0 0 16,12 0 0-16,0 0 1 15,26 0 1-15,11 0 0 16,25-8 1-16,41-7-2 0,28-9-1 15,48-10 1-15,42-9-1 16,50-11 0-16,33-6-4 16,61-10 0-16,-2 1 0 0,15-2 0 15,9-4 0-15,6 4 0 16,-5 3 0-16,-13 2 0 16,-8 1 0-16,-50 6 0 15,9 2 0-15,-31 7 0 16,-28 8 0-16,-43 2 0 15,-28 8 0-15,-49 6 0 0,-34 6 0 16,-34 4 0-16,-28 3 0 16,-26 9 0-16,-15 1 0 15,-10 3 0-15,-20 0 0 16,0 7 0-16,-7 4 0 0,-3 1 0 16,-4 1 0-16,4 4 0 15,-7-4 0-15,-6 1-61 16,18 3-35-16</inkml:trace>
  <inkml:trace contextRef="#ctx0" brushRef="#br0" timeOffset="28153.1151">16263 16610 419 0,'0'0'3'0,"0"0"3"16,0 0 1-16,0 0 0 0,0 0 1 15,2 9 0-15,-2 9 2 16,0 6 3-16,-2 12-3 15,0 5-1-15,-1 12-2 0,1 5-3 16,2 5-4-16,0 1 0 16,2-4 0-16,3-3 0 15,2-8 0-15,-3-26 0 16,-2 1 0-16,0-6 0 16,3 4 0-16,-2-5 0 0,-1 0-28 15,-2-4-59-15,2-2-5 16</inkml:trace>
  <inkml:trace contextRef="#ctx0" brushRef="#br0" timeOffset="28886.3454">15672 16801 372 0,'0'0'6'0,"0"0"2"0,0 0 0 15,-3-6 1-15,8-3 1 16,12-7 2-16,13-6 3 0,15-7-1 16,21-6-4-16,17-8-2 15,19-3 0-15,10-1 0 16,10 2-2-16,-3 4 0 15,-4 5-4-15,-13 9 1 0,-18 10-1 16,-14 2 0-16,-20 7 0 16,-13 7-2-16,-19 1 0 15,-6 3 0-15,-12 11-3 16,-8-2-2-16,-2 5-7 0,-10-2-14 16,0 10-60-16,2-6-1 15</inkml:trace>
  <inkml:trace contextRef="#ctx0" brushRef="#br0" timeOffset="29419.5616">16942 16586 363 0,'0'0'6'16,"3"13"1"-16,-3 5 6 0,-3 9 1 15,-3 8 1-15,4 2 0 16,-3 12 2-16,5 4-1 15,-3 1-4-15,3-2-1 16,0 0-6-16,6-5-2 0,1-5 0 16,-1-4-1-16,-2-11 0 15,-1-5-1-15,-3-8 1 16,0-14-1-16,-5 6-1 16,-6-13 0-16,-1-16 0 0,3-11 0 15,-4-12-1-15,1-10-1 16,2-9 0-16,2-8 2 15,6-1-1-15,2-1 0 16,10 8 0-16,6 5 0 16,3 9 1-16,2 11 0 0,9 16 0 15,-5 8-2-15,5 11 2 16,2 7 0-16,-6 7 0 16,-1 7 0-16,-5 12-1 0,-11 3-1 15,-5 6 2-15,-4 0 0 16,-6 2 0-16,-12-3-1 15,-1-1 1-15,-4-6 0 16,3-3 0-16,-3-6 1 0,11-2-1 16,3-4 0-16,4 0 1 15,7-2-1-15,10-3 1 16,13 3 0-16,0-3-1 16,10 1 2-16,5-1-1 0,5-5 0 15,-3 4-2-15,2-4-5 16,4 1-22-16,7 0-55 15,-16-3-3-15</inkml:trace>
  <inkml:trace contextRef="#ctx0" brushRef="#br0" timeOffset="29935.7617">17575 16453 462 0,'0'0'3'0,"0"0"-1"16,0 0 2-16,0 10 1 0,0 6 0 15,0 8-1-15,0 9 2 16,9 6 0-16,0 5-2 16,1 11 1-16,3-3 0 0,0 2-5 15,4-7 0-15,-4-2 0 16,-5-10 0-16,5-8 0 16,-10-5 0-16,-3-9 0 15,0-13 0-15,0 0 0 16,-13-13 0-16,2-12 0 0,5-8 0 15,-4-16 0-15,4-6 0 16,2-13 0-16,0-4 0 16,4 4 0-16,0-5 0 15,8 11 0-15,3 8 0 16,-1 6 0-16,-1 14 0 0,9 12 0 16,-3 7 0-16,4 7 0 15,2 8 0-15,2 11 0 16,-2 8 0-16,-3 6 0 0,-6 8 0 15,-4 3 0-15,-5 3 0 16,-3 2 0-16,-11 1 0 16,-3-1 0-16,-4-5 0 15,1-2 0-15,1 0 0 0,7-5 0 16,4-5 0-16,5-5 0 16,10-4 0-16,12-2 0 15,11-9 0-15,11-1 0 0,6-3 0 16,7-7 0-1,5-4-4-15,3 2-24 0,12-1-58 16,-31 0-2-16</inkml:trace>
  <inkml:trace contextRef="#ctx0" brushRef="#br0" timeOffset="30185.7147">16060 17640 475 0,'0'0'1'0,"-11"5"-1"15,11-5 2-15,0 0 1 16,7 0 1-16,18-2 1 16,18-8 1-16,11-4 1 0,21-4 1 15,16-2-8-15,76-15 0 16,77-14 0-16,29-1 0 15,26-17-13-15,14 6-72 16,-20 5-2-16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48:53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16040 14075 262 0,'0'0'6'15,"0"0"4"-15,-5 5-1 16,5-5 2-16,0 0 0 15,0 0 3-15,-8 16 2 0,8-16 3 16,15 12-3-16,5-2 0 16,15-6-1-16,14 8 1 15,19-4 1-15,12 2-4 16,16-3-2-16,13 0-3 0,7-1-1 16,5-3-3-16,-2-1-1 15,-2 1-1-15,-10 1-1 16,-3-1 1-16,-7-1-1 0,-10-2 1 15,0 0-1-15,-8 0 0 16,-3-5 1-16,-5-2 0 16,-4-5 0-16,-5-3 0 0,-4-5 0 15,-4-2 0-15,-9-6 0 16,-2-4 1-16,-9-5-3 16,-6-3 0-16,-1-5 0 15,-5 2 0-15,-2-7 0 0,-9-3-2 16,1 3 1-16,-4-1-1 15,-8-2 0-15,0 2 1 16,-11-2-1-16,-4 5 1 16,-10 0 0-16,-7-1 0 15,-10 6 0-15,-8 2 1 0,-6 2 0 16,-10-2 1-16,-6 9-1 16,-8 1 0-16,-9 5 0 15,-3 6 0-15,-12 3 0 16,-5 5 0-16,-9 7 0 15,-5 5-1-15,2 5 0 0,-5 9 1 16,2 9 0-16,2 7-1 16,2 9 0-16,14 3 0 0,8 10 1 15,14 5 0-15,11 5 0 16,16 8 2-16,8 2-1 16,15 1 2-16,13 2-1 15,14 0 2-15,12-1-1 0,15 0 0 16,25-10-3-16,19 0 0 15,23-8 0-15,17-8 0 16,21-7 0-16,15-12 0 16,13-7 0-16,12-10 0 15,1-6 0-15,6-6 0 16,-1-8 0-16,-2-11 0 0,-5-8 0 16,-2-11 0-16,-10-9 0 15,-14-2 0-15,-16-8 0 16,-19-6 0-16,-23 0 0 0,-15-2 0 15,-24 2 0-15,-27 0 0 16,-16 1 0-16,-26 3 0 16,-16-2 0-16,-18 0 0 0,-18 1 0 15,-12 4 0-15,-12-1 0 16,-10 2 0-16,-11 5 0 16,-9 5 0-16,-5 13 0 15,-5 5-3-15,2 12-4 0,5 11-15 16,16 8-62-1,24 14-4-15</inkml:trace>
  <inkml:trace contextRef="#ctx0" brushRef="#br0" timeOffset="10158.4692">6247 12430 0 0,'5'0'3'15,"-5"0"0"-15,15-1 3 16,-15 1 0-16,25-8 1 0,-5 5 0 16,2-4-1-16,6 2 0 15,-3 0-1-15,9-5-2 16,-1 2 1-16,6-2-3 15,-7 3 0-15,6-3-2 0,-3 2-2 16,2 1-5-16,0 0-5 16,4-1-8-16</inkml:trace>
  <inkml:trace contextRef="#ctx0" brushRef="#br0" timeOffset="10782.5485">6864 12430 5 0,'12'-4'1'0,"11"-1"0"15,15-2 0-15,18-6 1 16,11 0 0-16,18-7 0 16,18-2 1-16,17-5-1 0,1 4 2 15,15-4-1-15,-2 8 3 16,8-6 1-16,5 8 2 16,1-2 0-16,9 5 3 15,2 4 0-15,2 5 0 16,4 0 1-16,-1 5-4 0,-1 0-1 15,2 5-1-15,-4 3-2 16,-2 2-2-16,-7 1 1 0,-5 5 0 16,-3 7-1-16,-10-4 0 15,-12 3 2-15,-3-2-1 16,-4 5 0-16,-18-2 0 16,-8 1-1-16,-11-9-1 0,-12 2 0 15,-11-1-2-15,-8-2 0 16,-15 1-3-16,-9 0 2 15,-9-5-1-15,-4 2-3 16,-2-4-10-16,-8 1-17 0,0-9-19 16</inkml:trace>
  <inkml:trace contextRef="#ctx0" brushRef="#br0" timeOffset="11550.1832">6817 12354 5 0,'59'-8'8'16,"15"-4"-1"-16,18-5 3 15,23-1-3-15,15-5 0 16,16 2 3-16,10-4 0 16,14 5 1-16,6-5 1 15,8 8 2-15,0 0 1 16,5 7 0-16,-5 5-2 0,2 5-1 16,4 0-2-16,-9 12 1 15,-5 0 1-15,9 8 1 16,-5 10-1-16,-5 0 1 0,-8 6-1 15,-8 0-1-15,-8 6-1 16,-17-3-1-16,-4 6 0 16,-26-8-2-16,-15-3 0 15,-17 4 0-15,-12-9-1 0,-17 2 1 16,-11-7 2-16,-9-6 0 16,-9-3 0-16,-7-3 2 15,-7-12 2-15,5 9 0 0,-5-9 0 16,0 0-3-16,-7 0 0 15,-1-5-2-15,-2 3-4 16,1-3-8-16,-6-2-11 16,0-3-31-16,3 5-29 15,-6-2-5-15</inkml:trace>
  <inkml:trace contextRef="#ctx0" brushRef="#br0" timeOffset="13253.7983">7410 10101 75 0,'0'0'2'0,"-9"-1"-1"15,-3-2 2-15,-1 3-1 16,-4 3-1-16,-4 3 2 16,-1 5-2-16,-7 8-1 15,4 6 0-15,0 12 0 0,0 4 1 16,5 10 1-16,5 14 2 15,7 7-2-15,7 4 3 16,2 6 1-16,17 0 0 0,7 0-2 16,14 4 4-1,9-11-3-15,7-6 2 0,14-5 2 16,11 0-2-16,-1-8 0 16,8 3-4-16,3-9-6 15,2 1-8-15,2-1-3 16,5-6-2-16,-1 1-2 0,-4-7 1 15,6 1 1-15,-1-2 2 16,6-8 7-16,1 1 5 16,-3-5 2-16,-2 0 3 15,1-10-1-15,-2 2 5 0,4-9 3 16,3-6 4-16,-8-2 2 16,-2-8 7-16,0-3 0 15,0-9 2-15,-8 4 1 0,-3-9-2 16,-5 3-5-16,-1-2-2 15,-9-1-3-15,-3-5-2 16,-6 1-3-16,-2 1 0 16,-9-11-2-16,-2-1-1 15,-10-10-1-15,-7-2 0 0,-9-10-2 16,-8-7-3-16,-6-3 0 16,-9-7-1-16,-7-3-1 15,-10-5 1-15,-8 1-2 16,-5-3 0-16,-13 1 0 0,-8 7 2 15,-15 0 0-15,-8 4-1 16,-8 7 0-16,-15 9 0 16,-13 3-1-16,-14 14 0 15,-7 7-3-15,-14 7 1 0,-9 10-1 16,-7 8-4-16,-11 12-4 16,-5 3-5-16,-1 14-8 15,-2 9-3-15,-3 17 3 0,4 4-1 16,5 25-3-16,15 15-5 15,10 13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49:3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13841 10265 180 0,'0'0'6'0,"0"0"2"16,0-9 3-16,-2-1 0 15,-3 0 2-15,0 0-1 0,-7-2 0 16,-5 2-1-16,-11 4-5 15,3 6-3-15,-10 3-2 16,-3 6 0-16,-6 12-1 16,2 1 0-16,-10 10 3 0,-1 11-2 15,2 3 1-15,-4 12 0 16,2 0 1-16,4 12 1 16,4-1 1-16,3 8 1 15,12 0-1-15,0 0 4 16,15 2 1-16,8 0 0 15,7-4-1-15,7 0 1 0,11-7-2 16,9 0 2-16,10-12-2 16,6-4-1-16,6-7 0 15,11-10-1-15,7-8 1 0,2-7-1 16,9-11 1-16,4-6-1 16,5-6 0-16,0-11 0 15,1-6-3-15,0-7 0 0,-1-6-1 16,-7-6 0-1,0-3 0-15,-11-3-1 0,-9-7-1 16,-5-2 1-16,-13-5-2 16,-11-6 1-16,-7-7-1 15,-15-2 0-15,-9-1 1 16,-9-6-1-16,-15 3 1 16,-12 4-1-16,-9 5 1 0,-13 4-1 15,-8 11 1-15,-6 9-1 16,-13 11-1-16,-7 9 1 15,-7 16-1-15,-8 4 0 0,4 7 2 16,3 8 0-16,8 9 0 16,3 6-2-16,15 2 1 15,15 3 1-15,11 2-1 0,17 0 0 16,8 6-1-16,10-6-4 16,13 6-14-16,11 8-53 15,11-14-4-15</inkml:trace>
  <inkml:trace contextRef="#ctx0" brushRef="#br0" timeOffset="2003.075">12917 6332 384 0,'0'0'5'0,"0"0"3"0,0 0 1 16,-7-11 3-16,7 11 1 15,-11-10 1-15,11 10 0 16,-9-12 0-16,9 12-4 0,0 0-3 16,0 0-3-16,-10-4-1 15,10 4-2-15,0 7-2 16,0 5-2-16,0 3-6 16,0 5-17-16,0 7-55 15,0 0-2-15</inkml:trace>
  <inkml:trace contextRef="#ctx0" brushRef="#br0" timeOffset="2302.2947">9447 8187 450 0,'0'0'0'0,"0"0"-3"0,0 0-9 15,0 8-28-15,7-4-38 16,8 1-3-16</inkml:trace>
  <inkml:trace contextRef="#ctx0" brushRef="#br0" timeOffset="31093.2168">15239 10629 346 0,'0'0'7'0,"3"-10"3"16,-3 10 5-16,5-14 1 16,-5 14-1-16,2-15 1 15,-2 15 0-15,0 0 2 16,10 0-7-16,-9 15-3 0,-1 6-2 16,0 13-2-16,0 5-1 15,-4 3 1-15,-5 5-1 16,-4-2 0-16,-7-1-1 15,3 1-1-15,-8-7 2 0,0-6-1 16,1-1 0-16,-2-5-2 16,4-7 0-16,2-2 0 15,4-4 0-15,5-4 0 16,11-9 0-16,0 0 0 0,7 5 0 16,13-7 0-16,12-5 0 15,6-3 0-15,6-3 0 16,11 1 0-16,5-5 0 15,-1 4 0-15,1-2 0 16,-3 3 0-16,-10 2 0 0,1 3 0 16,-12 2 0-16,-6 2 0 15,-9 1 0-15,-7 2 0 16,-3 0 0-16,-11 0 0 16,0 0 0-16,7 8 0 0,-7-8 0 15,0 9 0-15,0-9 0 16,-5 10 0-16,5-10 0 15,0 0 0-15,-8 12 0 0,8-12 0 16,0 0 0-16,0 0 0 16,0 0 0-16,0 0-10 15,0 0-44-15,0 0-36 0,0 0 0 16</inkml:trace>
  <inkml:trace contextRef="#ctx0" brushRef="#br0" timeOffset="31709.5646">15870 10597 378 0,'0'0'7'0,"-5"-7"2"16,5 7 3-16,-4-12 2 16,4 12-1-16,-3-10 1 0,3 10-1 15,0 0 2-15,0 10-6 16,3 9-4-16,8 7-2 15,3 6-1-15,0 2 0 16,4 6 0-16,4-1 0 16,0 0 0-16,-2-3-1 0,3-2-1 15,-4-9 1-15,-1-1 0 16,-4-6 0-16,-1-2 0 16,-3-7 0-16,-3 1 2 0,-7-10-3 15,11 0 0-15,-9-7 0 16,2-8 0-16,0-5 0 15,0-10 0-15,4-5 0 0,0-4 0 16,-2-6 0-16,4-2 0 16,-1 5 0-16,0 0 0 15,-1 4 0-15,-1 6 0 16,-1 5 0-16,-2 2 0 16,1 5 0-16,-5 8 0 0,3 2 0 15,-3 10 0-15,2-12 0 16,-2 12 0-16,0 0 0 15,0 0 0-15,0 0 0 16,5 8 0-16,-3 1 0 16,-2-9-3-16,5 17-29 0,8-4-54 15,-8-1-4-15</inkml:trace>
  <inkml:trace contextRef="#ctx0" brushRef="#br0" timeOffset="32177.346">16663 10350 397 0,'0'0'6'16,"0"0"2"-16,0 0 1 16,0 0 0-16,0 0 1 15,0 0 1-15,11 12 1 0,-11 8 1 16,0 2-5-16,-3 10-3 15,-5 6-2-15,-2 3 2 16,1 4-2-16,-7 2 0 16,2-7-1-16,-5-1-1 0,6-7 0 15,-4 1-1-15,6-8 1 16,4-5-1-16,-1-3 0 16,4-5 1-16,4-2 0 15,0-10 1-15,19 8-2 0,0-8 0 16,7 0 0-16,8-6 0 15,4-4 0-15,4 1 0 16,0-4 0-16,1 4 0 0,-5-4 0 16,-2 4 0-16,-4 3 0 15,-7-1 0-15,-5 5 0 16,-7-1 0-16,-3 0 0 16,-10 3 0-16,10 0 0 0,-10 0 0 15,0 0 0-15,0 0 0 16,0 11 0-16,0-11 0 15,-3 10 0-15,3-1 0 16,-10-2-76-16,10-7-15 16</inkml:trace>
  <inkml:trace contextRef="#ctx0" brushRef="#br0" timeOffset="39422.5589">9673 6975 222 0,'0'0'5'0,"0"-7"1"0,-3-3 2 15,3-2 0-15,0-6 0 16,8-1 2-16,5-8 2 16,8-6 1-16,9-4-3 15,20-5 0-15,5-3 1 0,22-1-1 16,15-7 1-16,12 1-1 15,16-2-1-15,19 0 0 16,10-3-1-16,15 1-1 16,10 5-2-16,13 1-1 0,7 3 0 15,14 3 0-15,6 4 0 16,4 8-2-16,4 7 0 16,-5 13-1-16,2 4 0 15,-6 11 0-15,-4 9-1 0,-10 8 0 16,-8 12-1-16,-2 5 1 15,-12 10 0-15,-4 3 0 16,-10 2 0-16,-7 7 1 16,-9 6-2-16,-12 2 1 15,-7 6 0-15,-11 4-1 16,-12 0 0-16,-11 11 0 0,-16-4 1 16,-15 2-1-16,-15 6 1 15,-21-1-1-15,-17 1 1 0,-20 2 0 16,-20 3 0-16,-25-3 0 15,-14-2 0-15,-18 3 2 16,-21-8-1-16,-11 3 1 0,-17-1 0 16,-11-4 1-16,-9-6-1 15,-14 0 2-15,-11-2-2 16,-6-7-2-16,-11-4 1 16,-4-4-1-16,-9-5 1 15,-9-5-2-15,-5-2 1 0,-2-8-1 16,-8-5 2-16,-2-7-1 15,-1-8 0-15,0-7-1 16,4-5 1-16,-3-10 0 16,10-3 0-16,10-9 0 15,8-7-1-15,7-7 1 16,11-6 0-16,12-5 1 0,14-8 0 16,16-4 0-16,15-7-1 15,15-4-1-15,15-8-1 0,14-6 1 16,15-4-2-16,18-7-1 15,15-5 0-15,12-4-1 16,15-5 2-16,15-3 0 0,18-2 1 16,12-3 1-16,17 3 1 15,13-4 1-15,14 4 0 16,13-3 1-16,15 5 0 16,12 4 1-16,20-1-1 15,21 2 1-15,14 5-1 0,17 6 0 16,16 4-1-16,23 7-7 15,5 8-23-15,4 11-45 16,18 3-2-16</inkml:trace>
  <inkml:trace contextRef="#ctx0" brushRef="#br0" timeOffset="41337.3128">6217 6163 196 0,'8'-6'6'15,"5"-8"2"-15,21-8 3 16,8-13 0-16,19-1 2 0,19-17 1 16,20-7 1-16,25-8 0 15,14-9-4-15,18 0-3 16,17-6-1-16,12 2-3 16,23 0 0-16,12-4-2 15,15 3 0-15,8 1-1 0,13 4-1 16,1 5 1-16,10 5 0 15,3 6 0-15,10-2 0 16,0 6 0-16,12 5 0 0,3 3 0 16,12 1 0-16,8 4 0 15,7 2 0-15,1 5 0 16,9 2 0-16,7 9 0 16,-7 2 0-16,8 12 0 0,-8 7-1 15,-1 5 1-15,-7 15-2 16,-3 7 1-16,-19 11 0 15,-14 6 0-15,-3 14 0 16,-14 5 0-16,-5 7 0 16,-16 9 0-16,-6 3 0 15,-7 10-1-15,-12 5 1 0,-7 9 1 16,-13 6 0-16,-14 4 0 16,-13 11 0-16,-18-1 0 15,-12 16-1-15,-17 3 0 0,-15 8 1 16,-10-1-4-16,-26 9 1 15,-10 3-1-15,-22 5 1 16,-11 3 1-16,-21-2 0 16,-15 1 0-16,-14-3 0 0,-21 8 1 15,-16-5 1-15,-16-3 1 16,-20-3-1-16,-9 2 0 16,-23-4 0-16,-14-4 1 0,-19-3-1 15,-13-2 0-15,-19-5-2 16,-15-3 0-16,-14-7 0 15,-15-5 1-15,-17-3-1 16,-14 0 1-16,-16-12-1 16,-13-1 0-16,-12 0 1 15,-15-9-1-15,-13 0 1 0,-7 2 0 16,-10-11-1-16,-6-7 1 16,-1-1-1-16,-13-7 0 15,4-9-1-15,-3-3-1 16,-1-11-1-16,5-12 1 0,2-4-1 15,4-11 0-15,-4-6 1 16,11-9 1-16,-6-5 1 0,13-7 1 16,0-6 0-16,5-7 1 15,12-12 1-15,5-5-1 16,16-16 2-16,8-6-1 16,16-18 2-16,11-2-1 0,16-15-1 15,16-8 0-15,8-10 1 16,14-7-1-16,20-7 0 15,12-10 0-15,15-8 0 16,15-8 0-16,18-3-1 16,16-14 1-16,14-6-2 15,23-9 0-15,9-7-1 0,16-6 0 16,21-4-1-16,13-5 0 16,19-5 2-16,16 0 1 15,24-5 1-15,22 1 1 0,25 0 2 16,19-2 2-16,32 2 2 15,18-1 2-15,35 6-2 16,26-2-1-16,27 16-2 0,19 8-2 16,28 17-21-16,37 10-56 15,0 10-1-15</inkml:trace>
  <inkml:trace contextRef="#ctx0" brushRef="#br0" timeOffset="41975.9605">5007 8028 107 0,'0'21'10'16,"0"18"9"-16,8 41 4 16,-6 31 2-16,13 46 2 0,0 47 1 15,7 91-1-15,5-2 0 16,1 33-9-16,8 13-7 16,-8 19-2-16,8-4-1 15,-10 8 1-15,-1-8-1 0,-2-37 1 16,-11 42-1-16,1-5 0 15,-6 3 3 1,-2-10-4-16,1 2-2 0,-2-17-2 16,1-7-2-16,0-27-5 15,0-24-8-15,6-24-27 16,5-21-35-16,-6-42-5 0</inkml:trace>
  <inkml:trace contextRef="#ctx0" brushRef="#br0" timeOffset="42108.5855">5477 15497 454 0,'0'0'0'0,"-5"18"-1"15,-3-6-4-15,3 8-13 16,3 12-59-16,2-15-3 0</inkml:trace>
  <inkml:trace contextRef="#ctx0" brushRef="#br0" timeOffset="42637.6305">17563 6760 399 0,'0'0'0'16,"0"10"-2"-16,5 23 1 0,2 30 3 15,6 36-1-15,2 46 2 16,7 38 3-16,6 48 0 16,6 38 2-16,1 41 2 15,3 23-1-15,2 57-3 16,-1-30 0-16,-8 1-4 0,-1 0-9 16,-9-1-14-16,-4-14-38 15,-4-13-20-15,-4-19-6 16</inkml:trace>
  <inkml:trace contextRef="#ctx0" brushRef="#br0" timeOffset="42777.5504">18088 12993 511 0,'0'9'0'0,"0"24"0"15,-5 12 0-15,-5 17 0 0,-8 1-6 16,-3 17-81-16,21 0-3 15</inkml:trace>
  <inkml:trace contextRef="#ctx0" brushRef="#br0" timeOffset="43717.3398">5835 15587 229 0,'0'9'1'0,"12"15"1"16,8 10 2-16,13 17 2 16,13 14 3-16,27 19 0 15,16 18 1-15,31 12 3 16,19 0-1-16,32-3 0 0,23 0-1 16,75-14 0-16,-13-7-2 15,22-19-1-15,15-14 0 16,28-10-2-16,10-7-1 0,19-15 1 15,3-6-2-15,-28-6-2 16,44-9 1-16,8-4 0 0,7-15-1 16,4-9 0-16,5-11 0 15,-1-15-1-15,5-11 0 16,4-16 0-16,-3-17-1 16,-5-13 0-16,-8-13 1 15,-10-15 0-15,-18-6-1 0,-18-7 1 16,-13-3 1-16,-43-1 1 15,-21 9 1-15,-37 9 3 16,-25 15-1-16,-38 15 1 16,-21 20-1-16,-35 19-3 15,-23 18-11-15,-19 17-65 0,-14 16-2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50:28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14053 16225 196 0,'0'0'7'0,"0"0"2"16,0 0 2-16,0 0-1 0,-10 0 0 0,10 0 1 15,0 0 3 1,7 8 3-16,14-5-3 0,16 2-2 16,20-5 2-16,18 2 1 15,31-2 2-15,19-2 0 16,29-6-2-16,15 0-4 0,15 1-1 15,5-3-2-15,2 3-2 16,-4 2-2-16,-16 0 0 16,-12 5 0-16,-22 0-2 0,-16 3 0 15,-23 1-1-15,-18 2 0 16,-23 1-1-16,-18 0 1 16,-14 0 0-16,-25-7 0 15,-10 11-1-15,-25-6 0 0,-16-3 0 16,-20 0-1-16,-21 4-1 15,-19-3 0-15,-28 4 0 16,-18-5-2-16,-24 5 1 16,-16 4 1-16,-15 1 0 15,-11 0 0-15,2 0 1 0,6 3 0 16,19-2 1-16,28 0 0 16,30-4 0-16,30-1 0 15,38-1 1-15,37-2 1 16,33-5 2-16,43 7 0 15,39-4 1-15,32-1 0 0,39-2 1 16,35 0 1-16,28 0 0 16,33-2-1-16,9 2-1 15,11-3-1-15,-8 3-1 0,-17 0-1 16,-28 3 0-16,-35-1-1 16,-37 5-1-16,-39-1 0 15,-38 1-3-15,-36 3-10 0,-31-10-43 16,-20 16-29-16,-24-10-2 15</inkml:trace>
  <inkml:trace contextRef="#ctx0" brushRef="#br0" timeOffset="4486.0887">17839 15516 338 0,'0'0'7'0,"5"-16"3"15,0 3 3-15,1-4 2 16,-2-3 0-16,-4 0 1 16,0-2 0-16,-2 0 0 15,-9 7-7-15,-13 7-3 0,-6 8-2 16,-8 10-1-16,-11 10-1 16,-1 13-1-16,-2 9 0 15,0 5 0-15,2 10 0 16,6 2 0-16,11 3 0 15,11-2-1-15,11-1 1 0,11-5 0 16,23-4 1-16,9-10 0 16,18-6 0-16,8-9 0 0,9-8 0 15,4-6 0-15,2-7-1 16,-6-4-4-16,0-7-3 16,-10-4-5-16,-9 5-9 15,-14-9-16-15,-14 5-48 16,2 0-3-16</inkml:trace>
  <inkml:trace contextRef="#ctx0" brushRef="#br0" timeOffset="5265.9846">18324 15837 338 0,'0'0'6'16,"0"0"3"-16,0 0 1 0,-14-13 4 15,0 8 0-15,0 2 0 16,-9 2 0-16,-2 1 1 0,-4 0-6 16,1 4-3-16,-2 6-1 15,9 8-3-15,0-3-1 16,8 4 0-16,9 1 0 0,4-2-1 16,4-1 0-16,12-4 1 15,6-6-1-15,3-2 1 16,5-5 0-16,0 0 0 15,-1-5 0-15,-4-8-1 16,-2 3 1-16,-5-3 0 0,-4 1-1 16,-4 3 0-16,-5-2-3 15,-5 11-5-15,3-9-4 16,-3 9-7-16,0 0-5 16,0 0-4-16,0 0-2 15,0 0 2-15,0 0 3 16,12-2 9-16,-12 2 11 0,8-8 12 15,-8 8 11-15,12-12 7 16,-12 12 2-16,7-15 3 0,-7 15-2 16,3-15-4-16,-3 15-6 15,4-12-6-15,-4 12-4 0,8-11-3 16,2 11-2-16,5 0-2 16,5 3-1-16,2 5 0 15,4 4 0-15,-3 3 0 16,0 0 0-16,2 2-1 15,-10 3 1-15,-2-3-1 16,-6-3 1-16,-5 2 0 0,-2-3 0 16,0-13 0-1,-4 7 1-15,-8-7 0 0,1 0 1 16,-1-5-1-16,-4-8 0 16,7-2-1-16,-1-7 0 15,4-5 0-15,6-5-3 0,13-8-2 16,8-5-1-16,5-2-2 15,4-5 1-15,6 0 0 16,-2 6 1-16,-1 1 2 0,-6 5 4 16,-8 8 3-16,-6 10 2 15,-6 7 1-15,-7 15 0 16,0 0 1-16,0 18-1 16,0 8-2-16,0 11-2 0,0 11-1 15,5 3-1-15,6 7-2 16,-1-4-4-16,4 4-12 15,-1-15-22-15,-1 0-42 0,6-11-3 16</inkml:trace>
  <inkml:trace contextRef="#ctx0" brushRef="#br0" timeOffset="5401.6734">18799 15829 358 0,'0'0'7'0,"0"0"3"15,0-13 1-15,0 13-1 16,0-16 0-16,0 6-1 0,3 0-1 15,4-5-8-15,11 3-27 16,9 4-50-16,-5-2-1 16</inkml:trace>
  <inkml:trace contextRef="#ctx0" brushRef="#br0" timeOffset="6147.607">19013 15765 332 0,'0'0'6'15,"0"0"2"-15,-3 10 1 0,3-10 1 16,-8 12 2-16,8-12 0 15,-5 15-1-15,2-8 1 16,3-7-4-16,3 10-3 16,8-8 0-16,1-2-1 15,3 0 0-15,2-6 0 0,1-7 0 16,-1-2-1-16,-2 1 0 16,-5-1-1-16,-5 0 0 15,-5 2-1-15,0 3-1 16,0 10 0-16,-15-3-1 15,2 6-1-15,1 7 0 0,0 8 1 16,2-1-1-16,3 5 0 16,4-2 1-16,3 0 0 15,7-2 1-15,9-6 0 0,8-4 0 16,11-8 1-16,2 0-1 16,8-8 1-16,2-7 0 15,2-6 0-15,2-3 1 0,-11 0 0 16,0-4 0-16,-15 0 2 15,-10 2-1-15,-6 4 1 16,-9 2 0-16,-10 8 0 16,-4 3-1-16,-9 6-1 15,0 3 0-15,-2 6-2 0,0 4 0 16,6 3-1-16,4 6 0 16,5-1 0-16,8 2 0 15,4 2 0-15,10-2 0 16,8 0 0-16,3-3 0 15,2-3-1-15,-3 1 0 0,3-3 0 16,-8 2 0-16,-2-2 0 16,-9-3 1-16,-6 4 1 15,-1-1-1-15,-11-2 1 0,-5 2 0 16,1-2 1-16,-4-2 0 16,3-3 0-16,-1-3-3 15,9-2-2-15,9 0-4 0,-5-13-2 16,10-4-5-16,12-5-2 15,3-2 1-15,7-7-1 16,6 4 4-16,-4-2 10 16,4 7 6-16,-6-1 5 15,-4 8 5-15,-6 3 2 0,0 7-1 16,-9 5 0 0,-8 0-2-16,12 7-6 0,-9 5-3 15,4 4-1-15,-2-1-1 16,0 5-3-16,5-6-5 15,3 6-9-15,-1-6-16 0,2-6-45 16,9 2-5-16</inkml:trace>
  <inkml:trace contextRef="#ctx0" brushRef="#br0" timeOffset="6698.8756">19997 15691 373 0,'0'0'5'16,"0"0"3"-16,-7-8-1 15,-5 5 2-15,-1 3 0 16,-8 0-1-16,2 0 2 15,-4 6-1-15,1 3-5 0,3 8-1 16,-2 1-2-16,14 2 0 16,2 0-1-16,5 0 1 15,8-6 1-15,6-2-1 16,9-4 0-16,4-8 1 16,3 0 0-16,5-9-1 15,-3-4 1-15,-2-7 0 0,-3 0-1 16,-2 1 0-16,-8-4 1 15,-2 6-1-15,-5 2-1 16,-2 5-1-16,-8 10 1 0,0 0-1 16,10 0-1-16,-8 5 1 15,1 7-1-15,-1 5 1 16,3 1 0-16,6-3 1 0,-2 2 0 16,6-4 0-16,2-6 0 15,4-2 1-15,5-5 0 16,4-5 0-16,6-4 0 15,-4-11 0-15,2 0 0 0,-1-5 0 16,-3 0 0-16,-1 0 0 16,-6 5 0-16,-6 2 0 15,-4 5-1-15,-3 2 1 16,-10 11-1-16,9 0 0 16,-9 0 0-16,8 20 0 15,-3-5-1-15,5 0 1 16,-1 5 0-16,7-3 0 0,6 0 1 15,6 0 1-15,4 1-1 16,8-3 1-16,10 0 0 0,4-3 0 16,3 1-1-16,7-1-2 15,1 1-5-15,2-1-14 16,-9 8-49-16,-2-8-15 16</inkml:trace>
  <inkml:trace contextRef="#ctx0" brushRef="#br0" timeOffset="7119.8431">18179 16406 378 0,'-19'6'2'0,"-15"1"3"0,-9 3 1 16,-2 2 2-16,7-2 3 16,12 2 1-16,18-1 2 0,35-4 0 15,53-7-1-15,65 0-1 16,48-2-2-16,48-3-1 16,40-4-1-16,70 6-2 0,-20-6-3 15,-4 4-3-15,0 2 0 16,-22-1 0-16,-25-1 0 15,-35 2 0-15,-37-4 0 16,-84 5 0-16,4 2 0 16,-36-3 0-16,-33 3 0 15,-27 0 0-15,-17 0 0 0,-15 0 0 16,-5 0 0-16,-9 5 0 16,-7 2 0-16,-4 1 0 15,-2-1 0-15,0 7 0 16,-1 3-67-16,-8-13-29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13:11.35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1845 13780 259 0,'0'0'4'0,"0"0"1"0,0 0-1 16,0 0 2-16,0 0 0 16,0 0 0-16,0 0 3 15,0 0 0-15,13-1-2 16,-1-2 1-16,8 3 0 15,7 0 1-15,6 0 1 0,4 0 1 16,9 0 0-16,2 3 0 16,7-2-1-16,-3 2-1 15,8 0-1-15,5-3-1 16,-3 2-2-16,7 1 0 0,3-3 0 16,3 2-2-16,1-2 1 15,7 3-1-15,-1-3 0 16,3 2 0-16,-2-2 0 15,5 0 0-15,-1 2 0 0,0-2-1 16,0 3 0 0,3-1 0-16,-9-2-1 0,6 0 1 15,-5 5-1-15,-2-2 0 16,-4-3 0-16,5 2 1 16,-5-2-1-16,-1 0 1 15,0 0-1-15,-3 0 0 0,1-5 0 16,0 0 1-16,-3-2-1 15,0 0 0-15,-3-1-1 16,0-1 1-16,-2-1-1 0,0 0 1 16,-6-1-1-16,1-2 1 15,2-1-1-15,-8 2 0 16,3-3 0-16,-3 1 0 0,0-2 0 16,-2 1 0-16,0-3 0 15,-2 1 0-15,2 1 0 16,-5-5 0-16,3 4 0 15,-6-5 1-15,1 4-1 0,-9-6 1 16,7 4 0-16,-9-4 0 16,-2 1 1-16,-6 0 0 15,-3-3-1-15,0 1 1 16,-3-3 0-16,-6 1 0 16,-1 0-1-16,-3-4 1 0,-1 2 0 15,-6 0-1-15,-2 0 1 16,-1-2-1-16,-1 1 2 15,-6 3-3-15,-5-2 0 16,-1 1 0-16,-4 3 0 0,-3-1 0 16,-1 1 0-16,0 0 0 15,-4 5 0-15,-5-5 0 16,5 5 0-16,-7-1 0 0,2 3 0 16,-5-2 0-16,0 2 0 15,0 2 0-15,-2-4 0 16,-3 5 0-16,-2-5 0 15,-3 5 0-15,-3-3 0 0,4 4 0 16,-6-4 0-16,-4 5 0 16,2 1 0-16,-3 0 0 15,2 2 0-15,2 3 0 16,-4-1 0-16,0 1 0 16,3 2 0-16,0 0 0 0,-3 0 0 15,-2 0 0-15,0 3 0 16,-3-3 0-16,-2 0 0 15,1 1 0-15,-5 1 0 0,2 0 0 16,-1 1 0 0,3-2 0-16,-8 4 0 0,5-2 0 15,1 2 0-15,-3-2 0 16,0 0 0-16,-1 2 0 16,1-6 0-16,-1 6 0 0,5-5 0 15,-4 2 0-15,-1 1 0 16,-1 0 0-16,-1 0 0 15,3-4 0-15,-1 6 0 0,1-2 0 16,-2-1 0-16,2 1 0 16,-3 2 0-16,1-2 0 15,4 2 0-15,1 0 0 16,-1 0 0-16,3 0 0 16,0 0 0-16,0 2 0 0,7 0 0 15,-2 3-2-15,2 3 2 16,-3 2 0-16,1 0-1 15,0 3 1-15,3 2-1 0,-1-1 1 16,-2 3-1-16,4 6 1 16,1-3-1-16,3 4 0 15,1 1 1-15,4-1-1 16,-1 10 0-16,3-5 0 0,5 5 1 16,-4 4 0-16,6-1 0 15,3 4 0-15,5 5 0 16,2 3 0-16,8 1 0 15,4 4 0-15,8 1-1 0,3 2 1 16,2 5-1-16,13-3 2 16,17 7 0-1,7 5 1-15,9-8 0 16,9-3 1 0,12-4 0-16,18-8-3 0,14-4 0 15,20-6 0-15,0-23-3 16,29-1-81-16,10-6-4 15</inkml:trace>
  <inkml:trace contextRef="#ctx0" brushRef="#br1" timeOffset="11242.259">13004 12864 371 0,'0'0'3'0,"0"0"1"16,0 0 1-16,0 8 2 0,0 6 1 15,0 11 1-15,0 10 1 16,5 9 1-16,2 9-3 16,6 10 2-16,2 14-1 15,0 6 0-15,4 3-1 16,4 4 1-16,-5-2-1 0,-4 8 0 15,2-8-1-15,-7 1 0 16,3-8-7-16,-6-1 0 16,-1-11 0-16,-4-6 0 0,5-7 0 15,-3-13 0-15,-2-7 0 16,2-12 0-16,-3-6 0 16,0-18-8-16,0 0-15 15,5-10-40-15,-5-2-24 16,0-10-2-16</inkml:trace>
  <inkml:trace contextRef="#ctx0" brushRef="#br1" timeOffset="11910.5454">12947 12815 221 0,'0'0'7'16,"0"0"0"-16,0 0 3 0,0 0 1 16,0 0 1-16,0 0 2 15,0 4 0-15,0-4 1 16,12 0-3-16,0 0-3 15,1 0 2-15,7 6 0 0,7-1 1 16,6 2 2-16,9 1-1 16,8 1 1-16,6-1-1 15,12-1-1-15,6-2-1 16,5-3-2-16,7 1-1 0,1 2-1 16,0-5-2-16,-3 0-1 15,-2 0-1-15,-2 0-1 16,-4-3 0-16,-3 1-1 15,-8-1-1-15,-8 1 1 16,-8 2-1-16,-6 0 0 0,-8 0 0 16,-8 0 0-16,-10 2 0 15,1 3 0-15,-11-2 0 16,-7-3 1-16,10 9 0 0,-10-9 0 16,0 0-1-16,0 0-1 15,0 0-3-15,0 0-1 16,2 8-6-16,-2-8-6 15,0 0-7-15,-5 4-10 0,5-4-28 16,0 0-21-16,0 0-2 16</inkml:trace>
  <inkml:trace contextRef="#ctx0" brushRef="#br1" timeOffset="12190.8034">14394 12837 312 0,'0'0'9'0,"0"0"1"15,0 0 3 1,0 0 0-16,5 5 1 0,-5-5 0 15,0 12 2-15,2 3 1 16,-2 5-5-16,3 10-1 16,2 9-2-16,-1 11 0 0,5 12 0 15,0 10 1-15,3 4-2 16,1 3-2-16,-2 6-1 16,6-1-1-16,-4-2-1 0,0-4 1 15,3-3-1-15,-7-5-3 16,3-4 0-16,-4-6 0 15,2-6 0-15,-5-9 0 0,1-6 0 16,-4-6 0-16,0-8-5 16,-2-8-10-16,3-5-17 15,-3-12-53-15,0 0-2 16</inkml:trace>
  <inkml:trace contextRef="#ctx0" brushRef="#br1" timeOffset="12795.1808">13182 14370 333 0,'0'0'5'0,"0"0"1"16,0 0 0-16,9-5 2 15,-9 5 3-15,17 0 1 0,0 0 3 16,10 2 0-16,6 4-2 16,10 1-1-16,6 1 2 15,15-3-1-15,9-1-2 16,1 2-2-16,9 1-1 0,-1-2-2 15,-1 0-1-15,-1 0-2 16,-3 2-1-16,-3-2-1 16,-9 0 0-16,-3 4 1 15,-9-1-2-15,-6-3 0 0,-9 2 0 16,-6 1 0-16,-8 0 0 16,-4-3 0-16,-8 0 0 15,-4-2 0-15,-8-3 0 16,0 0 0-16,10 4 0 15,-10-4-3-15,0 0-3 0,0 0-6 16,0 0-7-16,-7 0-12 16,7 0-40-16,-7-12-15 15</inkml:trace>
  <inkml:trace contextRef="#ctx0" brushRef="#br1" timeOffset="12942.7858">14404 14395 327 0,'0'0'5'0,"0"0"2"0,0 0 0 16,0 10 2-16,0-10-1 16,0 0 2-16,0 10-4 15,0-10-17-15,14 2-55 16,-14-2-7-16</inkml:trace>
  <inkml:trace contextRef="#ctx0" brushRef="#br1" timeOffset="13594.2042">14422 12832 325 0,'0'0'3'0,"0"0"1"16,0 0 3-16,2-13 2 15,8 6 2-15,12-5 3 16,11-6 1-16,8-4 1 0,16-5-1 16,13-9-1-16,11 0-2 15,15-12-2-15,5 1-1 16,3-1-2-16,7-5-1 0,3-1-1 16,0 4-1-1,1-1-1-15,-7 3 0 16,-5 4-1-16,-5 1 0 0,-10 6 0 15,-8 5-1-15,-18 6 0 16,-11 10 0-16,-12-1 1 16,-13 9-1-16,-10 3 1 0,-7 3-1 15,-9 2-2-15,0 0-4 16,-12 12-10-16,-6-5-33 16,2 8-36-16,-8-1-2 0</inkml:trace>
  <inkml:trace contextRef="#ctx0" brushRef="#br1" timeOffset="15192.9877">12979 12784 210 0,'0'0'6'0,"0"0"3"0,0 0 2 15,0 0 3-15,0 0-1 16,0 0-1-16,0 0 2 16,5 3 2-16,6-3-6 0,3-5 0 15,11-2-1-15,5-6-1 16,12-1 1-16,10-6 0 16,10-8 1-16,13 1-1 0,12-7-1 15,7-6-1-15,6-5-1 16,11-2-2-16,2 0 1 15,1-2-1-15,7-3-1 16,2-2 0-16,-1 4 0 0,2-2-1 16,-5 0 0-16,-2 2-1 15,0 3 1-15,-8 7-2 16,-10 1 1-16,-6 7 0 16,-12 2-1-16,-10 6 1 15,-13 6-1-15,-8 2 0 16,-15 7 1-16,-5-1 0 15,-10 3 0-15,-8 4 2 0,-4 0 0 16,-8 3 0-16,0 0 1 16,10-2 0-16,-10 2 0 15,0 0-1-15,0 0 1 0,0 0-2 16,0 0-1-16,0 0 0 0,0 0 0 16,0 0-1-16,0 0 0 15,0 0-1-15,0 0 1 16,0 0 0-16,-5 0 0 15,5 0 0-15,0 0 0 16,0 0 0-16,0 0 0 0,0 0 0 16,0 0 0-16,0 0 0 15,0 0-1-15,0 0 1 16,0 0 0-16,0 0 0 0,0 0 0 16,0 0-1-16,0 0 1 15,0 0 0 1,0 0 0-16,0 0 0 15,0 0-1-15,0 0 1 0,0 0-1 16,0 0 0-16,0 0 1 16,0 0-1-16,0 0 1 15,-10 0 0-15,10 0-1 0,0 0 2 16,0 0-1-16,-8 0 1 16,8 0-1-16,0 0-1 0,0 0 0 15,0 0 0-15,0 0 1 16,5 5 0-16,6 0 0 15,3 3 1-15,6-1 1 0,8 2 1 16,7-1 0-16,3 0 1 16,11 1 0-16,2 0 0 15,4-2-1-15,1-2 1 16,4-1-1-16,-2 1-1 16,0 1 0-16,-3-4 0 0,-6 1 0 15,-4 1-1 1,-9-1-1-16,-3-3 1 0,-10 5-1 15,-6-3 1-15,-7 0 1 16,-10-2 1-16,0 0-1 16,0 0 1-16,0 0-3 0,0 0 0 15,0 0 0-15,0 0 0 16,-6 0 0-16,6 0 0 16,-9 3 0-16,9-3 0 0,-15 3-2 15,15-3-5-15,-13 4-1 16,13-4-2-16,-12 3-2 15,12-3 1-15,-9 5 0 0,9-5-1 16,0 0 1-16,0 0 0 16,0 0 1-16,0 0 1 15,0 0 3-15,-4 7 0 16,4-7 0-16,0 0 2 16,0 0 2-16,4 10 1 15,-4-10 2-15,0 0 2 0,0 0 2 16,0 0 3-16,0 0 0 15,0 0 0-15,0 0 1 16,5 15 1-16,-5-5 0 16,0 5-1-16,2 7 0 0,0 12-2 15,1 9 0-15,2 9 1 16,-1 13-1-16,7 1-1 16,1 6 0-16,0 8-2 0,4-4-1 15,0 1 0-15,2-3-1 16,0-1 0-16,-1-7-1 15,1-2 0-15,-2-4-1 16,0-6 0-16,-2-6-2 0,-3-6-4 16,3-6-10-16,-6-5-15 15,-6-7-53-15,9-4-3 16</inkml:trace>
  <inkml:trace contextRef="#ctx0" brushRef="#br1" timeOffset="15807.4762">14321 14338 292 0,'0'0'6'15,"0"0"1"-15,0 0 4 0,13-8 3 16,2 1 0-16,5-3 2 16,12-4 3-16,13-9 1 15,14-10-2-15,14-3-2 0,11-12-2 16,18-6-1-16,11-5-1 15,11-5-1-15,7-1-2 16,5-1-1-16,4 3-3 16,-6 5-1-16,-2 4-2 0,-10 7-2 15,-5 3 0-15,-11 5 0 16,-12 3 0-16,-6 5 0 16,-19 3 0-16,-12 6 0 0,-10 4 0 15,-14 6 0-15,-8 4 0 16,-13 4 0-16,-12 4 0 15,0 0 0-15,-12 12-4 16,-6-5-5-16,4 5-10 16,-12-6-12-16,5-1-43 15,-2 10-13-15</inkml:trace>
  <inkml:trace contextRef="#ctx0" brushRef="#br1" timeOffset="15957.0709">16198 13501 338 0,'0'0'5'15,"0"0"2"-15,0 0 0 16,0 0 1-16,10 0 1 16,-10 0-2-16,0 0 1 15,0 0-11-15,8 0-47 0,-8 0-22 16</inkml:trace>
  <inkml:trace contextRef="#ctx0" brushRef="#br1" timeOffset="18296.8248">13429 13433 340 0,'0'0'6'0,"0"0"2"16,0 0 0-16,0 0 1 15,0 0-1-15,0 0 1 16,-9 14-1-16,9 1 1 15,2 9-6-15,8 5-1 16,-3 7-1-16,4 0 1 16,-2 3 0-16,3 2 0 15,-1-9 0-15,-4-1-1 0,-3-7 1 16,2-4-1-16,-4-6 0 16,0-4 0-16,-2-10-1 15,0 0 0-15,0 0 0 16,-2-7-1-16,-6-8 0 0,2-7 0 15,-3-6-1-15,0-7 0 16,-1 1 1-16,-3-4 0 16,0-1 0-16,5 1 0 0,-3 6 0 15,0 1 2-15,5 8-1 16,1 0 1-16,-3 6 0 16,6 2 0-16,-1 5 0 15,3 10-1-15,-2-14 0 16,2 14 0-16,0 0 0 0,0 0 0 15,7-2-1-15,-7 2 0 16,19 0 1-16,-6 2 0 16,8 0 0-16,1 3 0 15,1-5 1-15,3 0 0 0,4 0-1 16,3 0 1-16,2 0-1 16,0-2 1-16,2-3-1 15,2 3 1-15,-1-3-1 16,-1 2 1-16,0 1-1 15,-4-4 1-15,-3 5 0 0,-5-2-1 16,-3 0 1-16,-6 1-1 16,-2 2 1-16,-4-3 1 15,-10 3 0-15,6 0 1 16,-6 0-1-16,0 0 1 0,0 0 0 16,0 0 0-16,0 0-1 15,0 0 0-15,0 0-2 0,0 0 0 16,-6-7-1-16,6 7 0 15,-4 7-1-15,3 5 1 16,1 1-1-16,0 6 1 16,0 4 0-16,0 5 1 0,1 4 0 15,5-1 1-15,1 1 0 16,-2 2 0-16,6-3 0 16,-2-1 0-16,-1-3 0 15,0-2 0-15,-2 0-1 16,2-5 1-16,-3-1 0 0,0-1 0 15,1-4-1 1,-4-1 1-16,0-3 0 0,-2-10 0 16,2 10 1-16,-2-10 0 15,0 0 0-15,0 0 0 16,0 0 0-16,0 0 0 16,0 0 0-16,-4 0-1 0,4 0-1 15,-11 0 1-15,11 0-2 16,-7-5 1-16,7 5 0 0,-12-5 0 15,12 5-1-15,-16 0 1 16,5 0 0-16,-5 0 0 16,3 0 0-16,-11 5-1 0,-1 0 1 15,-5 3 0-15,-4-2 0 16,-4 1 0-16,-4 1 0 16,0 2 0-16,2 1 0 15,3-3 0-15,2-1 0 16,5-2 0-16,6-1 0 15,3 1-2-15,6-2-1 0,15-3-2 16,-15 2-8-16,15-2-7 16,-2 10-49-16,2-10-12 15</inkml:trace>
  <inkml:trace contextRef="#ctx0" brushRef="#br1" timeOffset="19404.8643">9193 14833 121 0,'0'0'2'0,"25"-7"2"0,5 0 3 16,2-11 1-16,23 3 1 15,7-9 1-15,12 1-1 16,16-7 1-16,7-2-2 0,-2-2-2 16,6-1-3-16,9 0 0 15,-1-4-2-15,1 2-1 16,4-9 1-16,-5 10 0 15,8-9-1-15,5 3 1 16,-5 1 0-16,-6-3 1 16,7 1 1-16,0 0-1 0,-5 1 0 15,0 0-1-15,-8-1 3 16,0 4-4-16,-6-1 1 16,-4 1-1-16,-1-1 0 0,-2 5-1 15,-5-2 1-15,0 3 0 16,-2-2 0-16,-3 5-3 15,-5 2 2-15,-1 0 1 0,-6 2-1 16,-5-2 0-16,0 7 1 16,-8-5 0-16,-5 9 0 15,3-4 0-15,-10 5 0 16,0 0 0-16,-7-1 0 16,0 7 1-16,-3-4-1 0,-3 6 0 15,3-6 0-15,-8 5 1 16,3 1-1-16,-7 1 0 15,2-1 1-15,-5 1-1 16,-1 1 3-16,2-2-3 16,-7 4 2-16,6 1 0 0,-8 1 0 15,6-2 0-15,-11 2 0 16,9-2-1-16,-16 5 0 16,12-1 0-16,-12 1-1 0,0 0-1 15,9-3 0-15,-9 3 0 16,0 0-3-16,0 0-2 15,0 0-11-15,0 4-13 0,0-4-14 16,0 13-15-16</inkml:trace>
  <inkml:trace contextRef="#ctx0" brushRef="#br1" timeOffset="19857.8245">12974 13442 149 0,'0'0'6'0,"15"0"3"15,3 0 5-15,4-6 2 16,8-1 3-16,2-1 1 16,10 1 2-16,4-8 1 15,0 0-8-15,-3 3-1 0,-8-1-4 16,-3 4-2-16,-7 2-6 16,-8 2-5-16,-4 5-13 15,-13 0-30-15,2 6-23 0</inkml:trace>
  <inkml:trace contextRef="#ctx0" brushRef="#br1" timeOffset="21061.6208">9534 15184 65 0,'0'0'4'0,"22"-12"2"16,8 3 1-16,7-3 2 15,10-7 1-15,18-5 0 0,2-5 2 16,20-3-1-16,3-3-2 15,4-1-3-15,-2-3-3 16,8 0 1-16,-6-8-1 0,8 5 0 16,3-3-2-16,-4 3 1 15,1-1-2-15,2 2 1 16,-4 2 0-16,4-5-1 16,3 10 0-16,-5-4 0 15,-3 2 0-15,4-1-1 16,-6 2 1-16,4-2 0 0,2 0 0 15,-5-1 1-15,-3-3 1 16,2 3-1-16,-3-1 0 16,4 2 0-16,-8-3 0 15,-2 5 0-15,3-2-1 0,-3 5 0 16,-6 2-1-16,1-2 0 16,-3 5 1-16,-4-3-1 15,4 3 0-15,-6-3 1 0,4 1 0 16,-4 0 0-16,1 3 1 15,-3-2-1-15,2 2 1 16,-4 2 0-16,2-5-1 0,-3 7 1 16,-1-7-1-16,-3 5 2 15,-1-2-2-15,-6 6 0 16,-1-2 0-16,-8 1 0 16,1 2 2-16,-10 2 0 15,-8 4-1-15,-2 1 2 0,-5 5 0 16,-4-3-1-16,-5 2-1 15,-3 4 1-15,-13 4-2 16,14-5-2-16,-14 5 0 16,0 0-6-16,0 0-9 15,0 5-19-15,0 4-20 0</inkml:trace>
  <inkml:trace contextRef="#ctx0" brushRef="#br1" timeOffset="22527.5034">9815 15406 114 0,'0'0'4'15,"0"0"4"-15,0 0 3 16,0 0 3-16,12-8 4 16,-1 3 0-16,3-8 2 15,16 2 2-15,-3-7-5 0,20 1-1 16,10-9-5-16,5 2-2 16,11-1-2-16,6-6-3 15,3 1 1-15,8-7-3 16,-3 0 0-16,7-4-1 15,1 2 0-15,-3-1 0 0,2 3 0 16,6 0 0 0,-5-3 1-16,1 1-1 0,6 2-1 15,-8-1 1-15,1 1 0 16,2 6 0-16,-7-7-1 16,4 4 1-16,1 2-1 0,-8-2 0 15,-4 7 0-15,2-2 0 16,-5 2 0-16,-3-3 0 0,0 3 0 15,-3-3 0-15,-7 3 0 16,6-1-1-16,-4 1 1 16,2 2 0-16,-7 1 0 15,-2 4 0-15,0-3 0 16,-4 1 0-16,-1 2 1 0,-6 1 1 16,-5-1-1-16,3 2 0 15,2-4-1-15,-2 5 1 16,2-3 1-16,-3 2-2 15,2 3-2-15,-3-2 2 0,-1 3-1 16,0-1 1 0,-7 2 0-16,-1-2-1 0,-1 5 1 15,-4-4 0-15,-5 3 0 16,2 2 0-16,-4-1 0 0,-1-2 1 16,-8 1 0-16,5 2 1 15,-1 2 0-15,-2-4 0 16,4 5 0-16,-5-3 1 0,3 1 0 15,-3 1 0-15,1 2 0 16,-1 1 0-16,0-1 0 16,-8 0 0-16,2 0-1 15,-2 2 1-15,0-1-1 16,-10 4-1-16,12-5 0 0,-12 5 0 16,0 0-1-16,11-5 0 15,-11 5 0-15,0 0 0 16,0 0-1-16,0 0-2 15,0 0-3-15,0 0-8 16,0 10-37-16,0-10-20 16</inkml:trace>
  <inkml:trace contextRef="#ctx0" brushRef="#br1" timeOffset="23426.5722">9735 15076 293 0,'0'0'6'0,"0"0"2"16,0 0 1-16,0 0 4 0,0 0-2 15,-10 0 1-15,10 0-1 16,-4 12 2-16,1 4-4 16,3 6-4-16,0 3-2 15,0 7-1-15,3 3 0 0,1 2 1 16,4-1-1-16,-1-1 1 15,1-2-1-15,2-6 0 16,-6-2 0-16,4-7-1 0,-4-3 1 16,0-4 2-16,-4-11 1 15,1 10-1-15,-1-10 1 16,0-7 1-16,-5-7-2 16,-2-1 0-16,0-11 0 15,0 2-2-15,-6-6-2 0,1 0 1 16,2 2 0-16,-3 4 0 15,6 7 1-15,0 4-2 16,2 6 0-16,5 7 0 0,0 0 0 16,-6 6-1-1,6 5-1-15,0 1 0 0,0 5 1 16,0-2 0-16,3 2 1 16,0 1 0-16,-1-3 0 15,-2-5 0-15,3 0 0 0,-3-10 0 16,2 10 0-16,-2-10-3 15,0 0-3-15,0 0-4 16,0-10-11-16,-5-7-35 0,3 2-23 16,-6-6-6-16</inkml:trace>
  <inkml:trace contextRef="#ctx0" brushRef="#br1" timeOffset="23891.9522">9186 14987 281 0,'0'0'7'0,"0"0"3"15,0 0 1-15,0 0-1 16,0 0 1-16,0 0 0 16,0 0 1-16,7 0 0 15,4 0-3-15,5 0-3 0,7 3 1 16,4 1 0-16,8 2 0 16,2-2-1-16,4 0 1 15,-2 0-3-15,3 1 0 0,-5 0-2 16,0 0 0-1,-7 0-1-15,-2 0-1 0,-8 2 1 16,-3-2-1-16,-5 0 0 16,-12-5 0-16,13 9-1 15,-13-9-1-15,0 0-3 0,-8 11-4 16,-4-9-4-16,-8-2-7 16,0 0-10-16,-10 0-8 15,3-2-8-15,-2-1-4 16,-1-5 0-16,0 2-3 0,2-2 4 15,1-1 9-15,9-2 18 16</inkml:trace>
  <inkml:trace contextRef="#ctx0" brushRef="#br1" timeOffset="24506.3104">9342 15004 6 0,'-15'-13'25'0,"3"1"11"0,0 0 8 15,2 2 6-15,2 0 0 16,-2 0-8-16,10 10-7 16,-9-7-10-16,9 7-7 15,0 0-7-15,-13 13-5 0,10 6-3 16,3 6-3-1,0 8 0-15,0 4 1 0,5 4 1 16,3 5-1-16,-1-6 0 16,1 4 1-16,0-5-1 15,1-7 1-15,-4-2 0 16,0-2 0-16,0-9-1 0,-3-2 4 16,1-7-1-16,-3-10 1 15,0 0 0-15,0 0-1 16,-3-8-1-16,-2-14 0 0,1-2 0 15,-6-9-1-15,-1 1-2 16,2 0 1-16,-1 0 0 16,2 10 1-16,1-1 0 0,0 9-1 15,2 4-1-15,5 10 0 16,0 0 0-16,0 0-1 16,0 14 0-16,1 1 0 15,7 7 0-15,0 4 0 0,2 1 1 16,-3 0 1-16,3-1 0 15,-4 6 0-15,1-9 0 16,-3 0 0-16,-1-9 0 16,0 4 0-16,-1-10 0 15,-2 2 0-15,0-10 0 16,0 0-1-16,0 0 0 16,0 0 1-16,10 0-1 0,-2 0 0 15,6-6 1-15,4 2-1 16,4-2 0-16,3 2 1 0,5-1-1 15,2 5 1-15,0 0-1 16,3 0 1-16,-2 0-1 16,-1 0 1-16,-8 1-1 0,4 5 0 15,-8-4 0-15,-2 1-1 16,-8 3 1-16,-1-6 0 16,-9 0 0-16,0 0 0 15,0 0-1-15,0 0-3 16,0 9-21-16,0 1-43 15,0-10-7-15</inkml:trace>
  <inkml:trace contextRef="#ctx0" brushRef="#br1" timeOffset="25747.0313">16244 12373 61 0,'0'0'1'0,"0"0"1"0,0 0 3 16,0 0 2-16,0 0 0 15,0 0 3-15,-8 0-1 16,8 0 3-16,0 0 0 15,0 0 2-15,0 0 1 0,0 0 1 16,0 0 2-16,4-2 0 16,7-3 0-16,1 0 2 15,3-5-2-15,10-2-3 0,10-5-4 16,5-3 0-16,10-7-2 16,7-1-1-16,12-9 1 15,10-2 0-15,8-9 1 16,16-4 0-16,6-5 0 15,15-7 0-15,8-3-1 16,8-2-1-16,10-3-1 16,1-2-2-16,12-2-1 0,-4-2-2 15,0 3-1-15,0 1-1 16,-3 2 0-16,-4-2-1 16,-6 2-1-16,2 1 0 0,-11 1 0 15,-3 3 0-15,-8 5 0 16,-6 0 1-16,-8 3 0 15,-6 6 0-15,-4 7 2 0,-7 1 0 16,-5 5 1-16,-9 7-1 16,-3 2 0-16,-9 4 0 15,-4 7 0-15,-12 3-1 0,-6 5 1 16,-13 4-2-16,-4 2 1 16,-11 5 0-16,-8 1-3 15,-11 0-7-15,0 0-26 16,0 4-36-16,0-4-6 15</inkml:trace>
  <inkml:trace contextRef="#ctx0" brushRef="#br1" timeOffset="27440.7983">16313 12825 98 0,'0'0'9'0,"0"0"2"0,1 2 5 15,-1-2 2-15,0 0 3 16,0 0 1-16,6 10-1 16,-6-10 2-16,0 0-7 15,0 0-4-15,13 0-2 0,-3-5-4 16,7-6-2-16,7 2 1 16,4-11-1-16,12 3 1 15,7-12 1-15,15-2 2 0,10-11 2 16,11 0 0-1,7-13 2-15,16 0 0 16,8-8 2-16,7-4 0 0,12 1-4 16,1-4-1-16,3 4-1 15,-1-2-2-15,4 1-2 16,-4 3-1-16,6 2-1 0,-6-3 0 16,7 3 0-16,-6-2-1 15,5-1 0-15,4-2 0 16,-2 1-1-16,-3 1 2 15,-4 1-2-15,3 4-2 0,-14-1 1 16,4 1 0-16,-10 3 1 16,-2 0-3-16,-5 1 1 15,-5 0 0-15,-8 5 1 16,0-2-1-16,-6 5 1 0,-7 2-1 16,-8 5 1-16,-4 0 1 15,-10 10 1-15,-10 1-1 16,-6 3 0-16,-7 6 1 0,-9 6-1 15,-3 1 0-15,-11 7 0 16,-4-1 0-16,-7 3 0 16,-8 5-3-16,13-5-3 15,-13 5-10-15,2-9-56 0,-2 9-6 16</inkml:trace>
  <inkml:trace contextRef="#ctx0" brushRef="#br1" timeOffset="28227.8581">16344 12441 206 0,'0'0'6'16,"0"0"-2"-16,9 0 2 15,-9 0 1-15,9-3 2 16,3 1 0-16,4-4 4 0,6-1 1 16,3-5-3-16,12-3 2 15,3-10-1-15,19-5 2 16,14-9-3-16,10-8-2 15,18-7-1-15,16-9-1 0,17-7-1 16,10-5 1 0,15-8-2-16,11 2 1 0,11-6-1 15,5-3 0-15,6 2-1 16,-4-2 0-16,7 1-2 16,-2 2 0-16,2 3-3 15,-11 2-1-15,-7 9 1 0,-9-2-1 16,-16 10 1-16,-9 6-1 15,-15 4 2-15,-20 11 0 0,-15 1 2 16,-16 11 2-16,-22 6 0 16,-11 5 1-16,-14 7 0 15,-8 3-1-15,-12 4-1 0,-10 7-1 16,0 0-5-16,0 0-8 16,-6 0-28-16,6 0-37 15,-16 18-6-15</inkml:trace>
  <inkml:trace contextRef="#ctx0" brushRef="#br1" timeOffset="28342.551">20099 10721 307 0,'0'0'5'0,"0"0"0"0,0 0 1 16,0 0-8-16,5-10-60 16,-5 10-3-16</inkml:trace>
  <inkml:trace contextRef="#ctx0" brushRef="#br1" timeOffset="30688.5568">16228 11792 305 0,'0'0'4'0,"0"0"2"16,0 0 1-16,0 0 1 16,8-10 1-16,-8 10 2 0,17-15 1 15,-5 7 2-15,6-4-2 16,5 0-1-16,4-6 0 15,8-2-1-15,4 1-1 16,9-9 0-16,4-1-1 16,12-6-1-16,6-5-1 15,12-5-1-15,5-2 0 0,7-4-1 16,11-6-1-16,6 0-1 16,6-3 1-16,0-4-3 15,5 6 0-15,-2-6 0 0,1 2 0 16,-1 3-1-16,-3 2 1 15,-5-1 0-15,-11 7-1 16,-1 1 3-16,-13 6 0 16,-5 1 0-16,-15 11 0 15,-10 3 0-15,-12 6 1 0,-13 7-1 16,-10 5 0-16,-7 1 0 16,-4 7-1-16,-11 3 0 15,0 0 0-15,0 0-1 16,0 0 0-16,0 0-1 0,0 0 1 15,0 6-1-15,0-6-1 16,-11 9-1-16,11-9-2 0,-15 11-4 16,6-4-9-16,-4-2-14 15,-6 2-52-15,6-1-2 16</inkml:trace>
  <inkml:trace contextRef="#ctx0" brushRef="#br1" timeOffset="31057.6778">18480 10414 376 0,'0'0'5'0,"0"0"4"15,0 0 0-15,-4-10 0 16,4 10 0-16,0 0 2 0,0 0 2 15,4-10 0-15,9 7-3 16,4 1-2-16,8-2-1 16,8-2-1-16,4-4 1 0,3 3-1 15,0 0-3-15,-2-1 0 16,-2 4-2-16,-12 1 0 16,-3 3 0-16,-9 4-1 15,-10 12 2-15,-4 1 0 0,-10 7-2 16,-6 4 0-16,-4 4 0 15,-5 2 0 1,0-1 0-16,-1-1 0 0,5 2-9 16,-3-9-25-16,11 3-51 15,2-3-3-15</inkml:trace>
  <inkml:trace contextRef="#ctx0" brushRef="#br1" timeOffset="31723.8387">16591 11311 385 0,'0'0'7'16,"0"0"3"-16,0-10 3 15,0 10 0-15,0 0 0 0,0-9 1 16,0 9 0-16,0 0 1 16,-9 9-6-16,0 8-4 15,-3 5-1-15,0 3-1 16,-8 7 0-16,-5 1 0 15,-2 1-3-15,-6 2 0 16,3-5 0-16,0-7 0 0,0 2 0 16,6-9 0-16,5-4 0 15,2-3 0-15,6-3 0 16,11-7 0-16,-9 2 0 16,9-2 0-16,4 0 0 0,11-2 0 15,3 2 0-15,4-3 0 16,5 3 0-16,8 0 0 15,2 0 0-15,1 3 0 0,1 4 0 16,-4 1 0-16,-6 1 0 16,1 1 0-16,-2 0 0 15,-6 0 0-15,-4 1 0 16,-4-2 0-16,0 4 0 0,-14-13-13 16,0 17-71-16,4-7-3 15</inkml:trace>
  <inkml:trace contextRef="#ctx0" brushRef="#br1" timeOffset="32674.0773">8985 14492 300 0,'0'0'8'0,"0"0"5"16,0 0-1-16,-6-10 0 16,6 10 1-16,-2 10 4 15,2 14 3-15,2 15 0 16,11 22-5-16,2 14-4 15,7 20 0-15,1 15 2 16,7 14-1-16,0 7-3 0,-1-3-3 16,4 1-1-16,-6-3-3 15,-8-2 1-15,-2-5-1 16,-4-12-1-16,-2-10-1 16,-5-8 1-16,-6-18-1 15,3-14 0-15,-3-12 0 0,0-18-3 16,3-14-2-16,-3-13-3 15,0-22-5-15,-6-21-7 0,2-13-7 16,-6-19-20-16,-6-17-30 16,2-9-9-16</inkml:trace>
  <inkml:trace contextRef="#ctx0" brushRef="#br1" timeOffset="32933.4762">9024 14722 345 0,'0'0'6'0,"-2"-14"2"0,2 1 3 16,-2 3-1-16,2 10 1 15,0 0 3-15,0 23 0 16,6 16 2-16,7 33-4 16,7 17-4-16,3 23-1 15,7 12 1-15,-1 8-1 0,6 4-3 16,0-6-1-16,-1-9-2 16,-4-16 0-16,0-19 0 15,-5-15-2-15,-2-13-1 0,-6-16-1 16,-2-14-1-16,-5-22-4 15,-3-6-1-15,-2-24-4 16,0-16-6-16,-5-22-9 16,-3-19-24-16,-2-16-21 0,-2-20-5 15</inkml:trace>
  <inkml:trace contextRef="#ctx0" brushRef="#br1" timeOffset="33143.4887">9273 14507 278 0,'0'0'7'0,"-6"-10"7"0,6 10 0 16,-1-14 0-16,1 14-1 15,0 0 2-15,-3 29 4 16,3 13 1-16,4 22-7 16,9 27-5-16,2 21-1 15,6 19 2-15,3 12 0 16,3 4-3-16,3-1-2 16,0-12-2-16,2-12-1 0,-2-13 0 15,-3-17-1-15,-2-18-5 16,-2-20-6-16,-1-7-10 15,-4-14-43-15,-6-27-17 0</inkml:trace>
  <inkml:trace contextRef="#ctx0" brushRef="#br1" timeOffset="33621.0427">9471 14608 376 0,'0'0'3'0,"0"0"1"0,0 0-1 15,7 3 5-15,2 26 2 16,-2 16 1-16,6 24 1 0,1 20 0 16,3 18-2-16,1 17 1 15,2 12-2-15,0 3-4 16,0-8-3-16,-3-15-1 16,3-12-1-16,-3-17 0 15,-4-17-1-15,2-16 0 0,-3-14 0 16,-1-15 0-16,-4-13 0 15,-7-12-1-15,9-25-1 0,-9-15-1 16,0-18-1-16,-2-20 1 16,-8-18-1-16,-3-18 0 15,-3-13 1-15,-2-4 0 16,-2 2 3-16,0 10 2 0,0 15 3 16,3 17 1-16,3 19-1 15,3 22 1-15,9 31 1 16,2 28 1-16,2 32-1 15,5 26-2-15,11 25 0 16,1 16-2-16,6 18 2 0,3 9-2 16,-1-4-1-16,1-7-1 15,-3-13 1-15,0-13-1 16,-6-23-1-16,-3-14-2 16,-2-17-3-16,-9-18-6 15,-3-12-9-15,-2-8-31 0,-2-17-33 16,-13-15-4-16</inkml:trace>
  <inkml:trace contextRef="#ctx0" brushRef="#br1" timeOffset="33888.3247">9096 14444 339 0,'0'0'2'15,"0"0"0"-15,0 0 2 16,-7 20 3-16,7 20 4 16,0 17 2-16,0 25 1 0,5 24-1 15,4 23-2-15,2 20 1 16,1 8-2-16,3 3-5 16,5-12-2-16,0-12-3 15,0-23-1-15,-5-25-5 16,0-21-7-16,-5-30-15 0,-8-16-52 15,-2-21 0-15</inkml:trace>
  <inkml:trace contextRef="#ctx0" brushRef="#br1" timeOffset="34343.647">9061 14410 349 0,'0'0'7'16,"0"0"2"-16,0 0 1 16,0 0 1-16,-9 22 0 15,-2 8 3-15,2 12 0 16,-12 9 0-16,0 14-5 0,-4 10-3 15,-5 9 1-15,0 5-2 16,-2-5-1 0,0-2-1-16,4-10-2 0,0-8 0 15,6-9-1-15,4-11-2 16,6-9-4-16,5-13-4 16,7-22-12-16,0 0-58 0,2-10-3 15</inkml:trace>
  <inkml:trace contextRef="#ctx0" brushRef="#br1" timeOffset="34555.2736">9032 15027 341 0,'0'10'5'0,"0"10"3"0,-8 9 3 16,-5 11 3-16,-3 6 1 15,-7 12 0-15,-2 3-1 16,0 9 1-16,-3-8-5 0,4-5-3 15,4-13-5 1,4-1-4-16,7-14-9 0,9-5-15 16,0-10-54-16,7-14-2 15</inkml:trace>
  <inkml:trace contextRef="#ctx0" brushRef="#br1" timeOffset="34722.397">9109 15557 339 0,'0'10'5'15,"0"5"2"-15,-6 7 2 16,-3 8 3-16,-3 7 0 0,-6 4 0 16,-1 8 0-16,0 5 0 15,-5-10-5-15,4 5-5 16,0-12-13-16,7-6-37 16,4-5-29-16,4-11-5 0</inkml:trace>
  <inkml:trace contextRef="#ctx0" brushRef="#br1" timeOffset="34891.7585">9195 16012 357 0,'0'0'5'16,"-2"25"3"-16,-8-3 0 0,-4 9 2 16,-4 6-2-16,-5 2 1 15,4 8 1-15,-6 1-2 16,0-7-7-16,10-3-23 0,10-8-54 15,-2-13-4-15</inkml:trace>
  <inkml:trace contextRef="#ctx0" brushRef="#br1" timeOffset="35024.9875">9250 16332 394 0,'0'13'3'15,"-9"7"0"-15,-4 12 1 16,-2 7-2-16,-3 11 4 0,1 4-3 15,8 8-30-15,-4 2-45 16,6-14-4-16</inkml:trace>
  <inkml:trace contextRef="#ctx0" brushRef="#br1" timeOffset="36775.863">20424 9993 375 0,'0'0'6'15,"-2"-12"4"-15,2 12 1 16,-7-13-1-16,7 13 1 16,-3 10 2-16,3 20 2 0,0 15-1 15,3 19-4-15,4 12-2 16,4 18-2-16,3 13 1 15,-1 9-2-15,6 0 0 16,-1-3-2-16,-5-9-1 16,-3-5-2-16,1-6 0 0,-3-10 0 15,-3-14 0-15,0-13 0 16,-4-10 0-16,-1-14 0 16,4-15 0-16,-4-17 0 15,0-8 0-15,0-21 0 0,0-21 0 16,-5-19 0-16,0-15 0 15,-2-20 0-15,-1-13 0 16,-2-9 0-16,-2-2 0 16,0 0 0-16,-6 12 0 0,0 15 0 15,4 16 0-15,-4 22 0 16,6 15 0-16,0 19 0 16,1 23 0-16,6 24 0 0,3 29 0 15,2 19 0-15,9 19 0 16,2 21 0-16,4 14 0 15,0 8 0-15,-1 4 0 16,7-10 0-16,-2-17 0 0,-1-5 0 16,-6-16 0-16,6-15 0 15,-6-17 0-15,-2-12 0 16,-3-14 0-16,-2-15 0 16,-5-11 0-16,3-20 0 15,-3-22 0-15,-5-18 0 0,0-19 0 16,-5-17 0-16,0-18 0 15,0-8 0-15,0-9 0 0,0 2-2 16,3 3-1-16,-1 5 0 16,4 13 2-16,-2 17 0 15,6 19 0-15,0 15 1 16,0 13-2-16,1 17 0 16,6 16 0-16,-5 17 0 15,3 31 0-15,0 18 0 0,2 21 1 16,1 18-1-16,5 20 2 15,-1 13 0-15,0 4 1 16,1 0-2-16,2-10 3 16,-1-7 0-16,2-17-2 0,-2-12-2 15,-1-21-5-15,-1-17-3 16,-4-15-4-16,5-17-2 16,-13-15-4-16,12-20 0 15,-12-14-1-15,2-27 1 16,-2-13 7-16,0-19 2 0,-2-19 6 15,-3-12 6-15,2-2 6 0,-1-1 6 16,1 11 5-16,-3 12 3 16,6 19-1-16,0 22-2 15,0 20 0-15,4 33-2 16,1 25-6-16,-1 30-2 0,4 19-5 16,-1 20-1-1,3 20 0-15,0 11 1 0,0 10 0 16,0 2 0-16,-3-8 1 15,1-15-2-15,-1-7 1 0,-1-16 0 16,-2-19 0-16,-2-15-3 16,1-17 0-1,-3-15 0-15,0-15 0 0,3-23 0 16,-3-16 0-16,0-20 0 16,0-16-5-16,-6-22 2 0,4-16 0 15,-2-9 0-15,-7-3 0 16,4 1 2-16,0 9 0 15,-3 18 3-15,7 21-1 16,-2 19-1-16,2 22 1 0,3 35 0 16,0 22 0-16,0 31 0 15,3 20-1-15,2 14 0 16,3 17 0-16,1 10 1 0,3 3-1 16,-1-8 2-16,-1-13 0 15,2-16 0-15,-4-15-2 16,2-17 1-16,-6-18-4 15,4-12-9-15,-8-18-10 16,1-30-56-16,-1-2-10 0</inkml:trace>
  <inkml:trace contextRef="#ctx0" brushRef="#br1" timeOffset="37474.5355">20849 11261 422 0,'0'0'0'0,"0"0"0"15,0 0 1-15,2 11 2 16,9 3 2-16,4 8 2 15,8 3-2-15,4 7 2 0,3 3 1 16,4 4-1-16,4 4-2 16,2-2-2-16,-6 0-1 15,-1-4-1-15,-8-5-4 16,-6-3-5-16,1-3-14 0,-10 3-55 16,-3-14-4-16</inkml:trace>
  <inkml:trace contextRef="#ctx0" brushRef="#br1" timeOffset="37688.9706">20862 10952 403 0,'0'0'0'0,"0"0"2"0,0 9 1 15,8 9 2-15,6 6 3 16,9 11 1-16,4 3 0 0,10 8 1 15,8 4 0-15,5 7-1 16,4-5-2-16,-3 0-3 0,1-5-7 16,-10-10-9-16,-4-3-22 15,1-3-46-15,-17-9-2 16</inkml:trace>
  <inkml:trace contextRef="#ctx0" brushRef="#br1" timeOffset="37907.3809">20887 10822 409 0,'0'0'1'0,"0"0"0"0,0 0 2 16,5 3 2-16,5 9 1 0,10 6 1 16,5 7 1-16,10 5-1 15,7 7 1-15,7 5 1 16,6 2-3-16,-3-1-3 0,1-1-6 15,-3-5-13-15,-11 8-52 16,-7-22-13-16</inkml:trace>
  <inkml:trace contextRef="#ctx0" brushRef="#br1" timeOffset="38109.5637">20840 10539 420 0,'0'0'0'0,"0"0"1"16,5 7 1-16,4 5 1 16,9 8 1-16,10 4 1 15,4 6-1-15,10 10 1 16,8 5 1-16,5 2-2 16,2-1-4-16,-6-3-7 0,2 1-18 15,-9-2-53-15,-8-9-2 16</inkml:trace>
  <inkml:trace contextRef="#ctx0" brushRef="#br1" timeOffset="38323.1043">20808 10290 386 0,'0'0'1'0,"0"0"1"16,4 15 1-16,8 5 2 15,9 5 0-15,6 10 1 0,8 1 0 16,8 11 0 0,6 0 0-16,3-2-3 0,-2-3-7 15,2-5-20-15,0-4-51 16,-15-11-5-16</inkml:trace>
  <inkml:trace contextRef="#ctx0" brushRef="#br1" timeOffset="38511.534">20783 10094 385 0,'0'0'1'16,"7"16"0"-16,8 1 1 16,8 7 0-16,7 6 0 0,9 3 1 15,3 1 0-15,10 8-5 16,0-7-17-16,-12-5-52 15,8 0-3-15</inkml:trace>
  <inkml:trace contextRef="#ctx0" brushRef="#br1" timeOffset="38690.476">20706 9665 417 0,'0'0'3'16,"12"13"0"-16,13 5 1 0,12 14 0 16,18 8-2-16,10 10-38 15,19 6-38-15,13 11-3 16</inkml:trace>
  <inkml:trace contextRef="#ctx0" brushRef="#br1" timeOffset="42388.1253">17375 10307 330 0,'0'0'7'0,"0"0"2"16,0 0 5-16,0-10 2 0,0 10 3 15,2-10 1-15,-2 10 3 16,5-14-2-16,-5 14-4 15,5-10-4-15,-5 10-3 16,0 0-2-16,0 0-4 16,4 5-4-16,-1 8 0 0,0 0 0 15,-3 11 0-15,0 2 0 16,0 7 0-16,0 4 0 16,-10 3 0-16,0 1 0 15,-3-1 0-15,1 0 0 0,-2-5 0 16,1-6 0-16,3-4 0 15,0-5 0-15,2-5 0 16,3-5 0-16,5-10 0 16,-5 8 0-16,5-8 0 0,0 0 0 15,0 0 0-15,0 0 0 16,10-6 0-16,-2-2 0 0,7-1 0 16,5-3 0-16,2-1 0 15,10-1 0-15,3-4 0 16,7 4 0-16,0-2 0 15,3 3 0-15,-5 1 0 0,-5 0 0 16,-1 5 0-16,-12 2 0 16,-1 0 0-16,-9 0 0 15,-12 5 0-15,16-2 0 16,-16 2 0-16,0 0 0 16,0 0 0-16,-8 0 0 15,-3 0 0-15,-3 0 0 0,1 0 0 16,-12 12-51-16,1-10-41 15,2 1-2-15</inkml:trace>
  <inkml:trace contextRef="#ctx0" brushRef="#br1" timeOffset="42853.0145">17448 10251 381 0,'0'0'8'16,"0"0"3"-16,-2-11 3 15,2 11 1-15,0 0 1 16,-2-9-1-16,2 9 0 16,0 0 2-16,-7 15-7 0,4 7-4 15,1 4-3-15,-1 12-3 16,1 2 0-16,-4 5 0 16,3-1 0-16,-1 3 0 15,-2-7 0-15,0-3 0 16,1-8 0-16,-4 1 0 0,3-7 0 15,-1-6 0-15,-1-5 0 16,3-2 0-16,5-10 0 16,-5 11 0-16,5-11 0 0,0 0 0 15,0 0 0-15,0 0 0 16,1-8 0-16,13-2 0 16,5 3 0-16,8-9 0 15,6 4 0-15,10-3 0 0,1-5 0 16,6 5 0-16,-3 0 0 15,1 1 0-15,-9 1 0 16,-4 1 0-16,-5 5 0 16,-10 2 0-16,-5 0 0 15,-5 2 0-15,-10 3 0 16,0 0 0-16,0 0 0 0,0 0 0 16,2 6 0-16,-2-6-77 15,0 9-15-15</inkml:trace>
  <inkml:trace contextRef="#ctx0" brushRef="#br2" timeOffset="53233.057">13812 11239 95 0,'0'0'6'0,"0"0"7"16,-10-3 3-16,10 3 3 0,0 0 3 16,0 0 2-16,-10-5 1 15,10 5 1-15,0 0-4 16,0 0-4-16,0 0-4 0,0 0-2 15,0 0-2-15,0 0-2 16,0 0-1-16,0 0-2 16,0 0-2-16,0 0-1 15,0 0-1-15,0 0 0 0,0 12 0 16,0 6 2-16,0 7 1 16,2 10 2-16,4 4 2 15,1 11 1-15,1 4 0 16,1 8-1-16,1 4-1 15,1 0-1-15,1-2-1 16,0-1-2-16,1-2-1 0,-6-6 0 16,5-1-1-16,-6-9 0 15,1-6 0-15,0-4-1 16,-4-5 0-16,-3-3-2 0,0-10-3 16,0 0-5-16,0-17-10 15,-3 13-37-15,3-13-18 16</inkml:trace>
  <inkml:trace contextRef="#ctx0" brushRef="#br2" timeOffset="53741.807">13807 11676 299 0,'0'0'6'0,"0"0"1"16,0 0 0-16,0 0 1 15,8 0 1-15,-6 9 3 16,5 14 1-16,-2 8 3 0,5 12-5 16,3 4-3-16,1 10 1 15,4 1 0-15,-3 8-2 16,0-5-2-16,0-1-2 0,0-6-1 16,-5-2-1-16,-3-5 0 15,1-6-1-15,-2-5 0 16,-2-9 0-16,-2-4-1 15,0-8 1-15,0-3 0 0,-2-12-1 16,0 0-1-16,0 0 0 16,-6-9 1-16,2-6-1 15,0-1 1-15,0-2 0 16,-2 2 2-16,0 3 0 16,2 1 0-16,4 12 0 0,-6-10 0 15,6 10-1-15,0 12 1 16,0 1-1-16,0 6-1 15,6 4 0-15,1 2 1 16,-2 2 0-16,3 0 0 0,0-5 0 16,-4 2 0-16,4-5 0 15,-2-5-2-15,-2 1-1 16,0-5-1-16,-4-10-2 0,4 10-5 16,-4-10-5-16,0 0-8 15,0-8-12-15,0-1-23 16,-8-11-18-16</inkml:trace>
  <inkml:trace contextRef="#ctx0" brushRef="#br2" timeOffset="54172.0969">13753 11373 0 0,'0'0'1'0,"0"0"-1"0,0 0 2 16,0 0-2-16,0 0 1 15,0 0 0-15,0-9 0 16,0 9 1-16,0 0 3 16,0 0 1-16,-11-9 0 15,11 9 1-15,0 0 2 0,0 0-1 16,0 0 0-16,0 0-3 15,-9-9-2-15,9 9-1 16,0 0-2-16,0 0-4 16,0 0-3-16,0 0-4 0,0 0-9 15</inkml:trace>
  <inkml:trace contextRef="#ctx0" brushRef="#br2" timeOffset="56734.8784">13750 11269 118 0,'0'0'8'16,"0"0"3"-16,0 0 3 15,0 0 1-15,-10-5 3 16,10 5 0-16,0 0 1 15,0 0-1-15,0 0-6 0,0 0-4 16,0 0-2-16,0 0-2 16,0 0 0-16,0 0 3 15,0 0-2-15,0 0 2 0,0 0 0 16,0 0 1-16,0 0 1 16,0 0 0-16,-6-10-2 15,6 10-1-15,0 0 1 16,0 0-1-16,-4-8 0 15,4 8 0-15,-2-10 1 0,2 10-1 16,-4-14-1-16,3 1 1 16,1 1-2-16,-3-5-1 15,3-3 1-15,-3-1-2 16,3-6 1-16,-5 0-2 0,3-5 0 16,-4 2 0-16,5-1 1 15,-2-4-1-15,-4 2 0 16,1 1 1-16,2 0-1 15,1 5 3-15,-3 1-1 16,3 7 1-16,0 2-1 0,-2 7-1 16,5 0-1-16,0 10 0 15,0 0-1-15,0 10 0 16,0 7-1-16,3 10 0 0,2 8-1 16,4 12 5-16,4 5 0 15,-2 8 2-15,8 6-1 16,-2 1 0-16,1 3 1 0,-2 0 0 15,4-2 0-15,-2-1-3 16,-3 0 0-16,-5-2-1 16,0-3 0-16,0-5-1 15,-3-3 0-15,-2-4 0 16,1-6 0-16,-4-4 0 0,1-10 1 16,1-8-1-16,-1-4 1 15,-3-6 1-15,2-3 1 16,-2-9 0-16,0 0 0 15,0 0 0-15,0-12-1 16,-5-5 1-16,-2-2-2 0,1-10-1 16,-1-5-3-16,2-6 1 15,-4-4-2-15,0-8-2 16,2-3-5-16,2 1-7 0,-7-4-7 16,4 3-17-16,-1 4-27 15,3-2-15-15</inkml:trace>
  <inkml:trace contextRef="#ctx0" brushRef="#br2" timeOffset="57818.283">13680 10780 0 0,'0'0'3'0,"0"0"0"15,0 0 3-15,-6-9 7 16,6 9 4-16,0 0 3 16,-11-12 2-16,11 12 5 0,0 0 0 15,-13-12 1-15,13 12-2 16,0 0-5-16,-9-8-3 15,9 8-3-15,0 0-2 0,-11-6-2 16,11 6-2-16,0 0-4 16,0 0 0-16,-7-3-1 15,7 3 0-15,0 0-2 16,0 0-1-16,0 0 0 16,0 0 0-16,-10 0 0 0,10 0 0 15,0 0 0 1,0 13 0-16,0-13 3 0,5 13 2 15,5-2 2-15,3-2 1 16,9 3 1-16,2-2 0 16,12 2 2-16,1-3 0 0,18 3-1 15,5-6-2-15,7-3 0 16,4 0-2-16,7-3-2 0,1 2 0 16,-3-2-2-16,2 0 0 15,-8 0-1-15,-8 0 0 16,-8 0-2-16,-7 3 1 15,-12-3-1-15,-5 3 0 16,-7-1 0-16,-6 0 0 0,-7-2 1 16,-10 0-1-16,12 2 0 15,-12-2 1-15,0 0-1 16,0 0-1-16,0 0 0 16,0 0 0-16,0 0-3 0,0 0 0 15,0 0-1 1,0 0-2-16,0 0 0 0,0 0-2 15,0 11-1-15,0-11-2 16,0 0 2-16,0 0-2 0,-9 7-1 16,9-7-3-16,0 0-1 15,-10 0 2-15,10 0 2 16,0 0 1-16,-10-7 1 0,10 7 2 16,-8-8 7-16,8 8 6 15,-9-9 5-15,9 9 4 16,-8-8 3-16,8 8 2 15,-8-6-2-15,8 6-2 0,0 0-1 16,-12 8-2-16,7 12 1 16,3 7-3-16,2 16 1 15,0 6-1-15,0 13 2 16,5 14 2-16,4 6-1 16,1 6 0-16,8 3-3 0,-4 0-1 15,4 3-3 1,0 0-2-16,-5-2 0 0,4-6-2 15,-4-1-1-15,4-5 0 16,-5-5 1-16,-3-4-1 0,2-9 0 16,-1-11 0-16,-3-5-1 15,0-10-1-15,-5-11 0 16,4-5-1-16,-6-5-2 0,0-15-4 16,0 12-4-16,0-12-1 15,0 0 0-15,0 0-1 16,-11-2 0-16,11 2 0 15,-14-5 3-15,14 5 5 16,-16-5 3-16,16 5 2 0,-14-3 1 16,14 3-1-16,-13-5-15 15,13 5-45-15,0 0-7 16</inkml:trace>
  <inkml:trace contextRef="#ctx0" brushRef="#br2" timeOffset="58703.569">14514 10937 231 0,'0'0'5'0,"0"0"4"0,-9-6 2 16,9 6 1-16,0 0 0 15,0 0 1-15,0-12 2 16,9 7 2-16,10-2-5 16,5-3-2-16,9 0-1 0,4-6 0 15,16-4 1-15,-1-4 0 16,10 2-3-16,5-7 0 16,0 2-2-16,3-4 0 0,0 5-1 15,-6-2-1-15,1 3 0 16,-10 3-1-16,-9 7 0 15,-8 0 1-15,-10 8 0 16,-9-1-1-16,-8 4 1 0,-11 4-1 16,0 0 0-16,0 0-2 15,-16-8 0-15,2 6-4 16,-2 2 1-16,4-3 0 16,-6 3-1-16,6-2 1 0,-4-3 1 15,5 3 0 1,0-1 1-16,11 3 0 0,-12-8 2 15,12 8-1-15,-9-4-2 16,9 4 1-16,-5 8 0 16,2 6 2-16,3 8 0 15,0 8 1-15,3 12 1 0,2 10 2 16,4 10 1-16,3 10 3 16,9 2 1-16,0 5 0 0,5 6-1 15,-2-1 0-15,4 3-1 16,-1-6-1-16,-2 6-1 15,0-8-2-15,-4 4-2 16,-6-11 0-16,-1 1-1 0,-2-5-1 16,-4-13-1-16,-1-5-1 15,-4-12-3-15,2-6-1 16,-5-12-5-16,1-6-9 0,-1-14-4 16,0 0-2-16,0 0 1 15,-3-4 1-15,3 4 7 16,-11-18 6-16,11 18 5 15,-10-12 11-15,10 12 5 16,-12 0 2-16,12 0 2 16,0 0-3-16,-10 10-2 0,10-10-3 15,-4 14-8-15,4-14-31 16,0 13-36-16,0-13-4 16</inkml:trace>
  <inkml:trace contextRef="#ctx0" brushRef="#br2" timeOffset="60151.6203">13611 10786 201 0,'0'0'5'0,"0"0"5"16,7-6 4-16,3 0 3 16,5-1 4-16,8-7 3 15,7 0-2-15,4-4 4 0,10-4-5 16,6-3-3-16,3 0-2 16,3-1-5-16,2-3-3 0,1 5-1 15,-4 0-2-15,0 0-2 16,-11 7 0-16,-2 2-2 15,-8 6 0-15,-5-1 0 16,-8 3-1-16,-5 2 0 16,-6 2 1-16,-10 3-1 0,13 0 0 15,-13 0 0-15,0 0 2 16,0 0-2-16,0 0 0 16,0 0 0-16,0 0 0 15,0 0 0-15,0 0 0 16,0 0-2-16,-13 5 0 0,6-2-2 15,-3-1-1-15,-3 0-1 16,-1 1-1-16,2-3 0 16,-2 0 0-16,3 0 1 15,0 0 2-15,-1 0 0 0,3-3 1 16,9 3 2-16,-17-7 1 16,17 7 3-16,-10-5-1 0,10 5 0 15,0 0 2-15,-8-5-1 16,8 5 2-16,0 0-1 15,0 0 0-15,0 0-1 16,0 0-1-16,0 0-1 0,0 0 0 16,0 0 0-16,0 0-1 15,8 0 1-15,8 0 0 16,2 5 1-16,4 3 0 16,6 2 1-16,4-3 0 0,3 2 0 15,4 6 0-15,6-1-1 16,1 0 1-16,8 1 0 15,0-3-1-15,3 3 1 16,6-3-1-16,-3-2 1 16,2-2-1-16,-6-1 0 15,-1-5-1-15,-5 3 0 0,-9-1 0 16,-3-1 0-16,-11 0-1 16,-6 0 0-16,-6 0 1 0,-8-1 1 15,-7-2-1-15,0 0 0 16,0 0 1-16,0 0-1 15,-5 2 0-15,5-2-1 0,-17 0-1 16,9-2-1-16,-5 0 0 16,6-1 1-16,-5 0-1 15,1 0 1-15,4 2 0 16,7 1 0-16,-14-8 1 16,14 8 0-16,-11-3 0 0,11 3 0 15,0 0 0-15,0 0 0 16,-9-4-1-16,9 4-1 15,0 0 0-15,0 0 0 16,0 0 0-16,0 0-1 16,0 0 1-16,0 0-2 15,0 0-4-15,0 0-7 0,2 4-8 16,-2-4-12-16,0 0-8 16,0 0-4-16,0 0-5 0,0 0 2 15,0 0 5-15,0 0 9 16,0 0 19-16,2-7 17 15,-2 7 16-15,0-15 10 0,0 15 5 16,-8-12 0-16,8 12 1 16,-4-10-1-16,4 10-4 15,0 0-8-15,0 0-4 16,0 0-6-16,-7-5-2 16,7 5-2-16,0 0 0 15,0 0-4-15,0 0 0 0,0 0-1 16,0 0-2-16,-13 0-5 15,13 0-8-15,0 0-15 16,-9 7-19-16,9-7-20 16</inkml:trace>
  <inkml:trace contextRef="#ctx0" brushRef="#br2" timeOffset="60307.2101">14923 10568 272 0,'0'0'5'0,"0"0"1"15,0 0-1-15,0 0-1 16,0 0 0-16,-7 0-3 16,7-5-52-16,10 7-9 0</inkml:trace>
  <inkml:trace contextRef="#ctx0" brushRef="#br2" timeOffset="64517.7356">14831 11135 195 0,'0'0'9'16,"0"0"6"-16,0 0 1 0,0-8 7 16,0 8 3-16,0 0 2 15,0-12 0-15,0 12-2 16,0 0-6-16,0 0-7 0,0 0-4 15,0 0-3-15,-3 17-4 16,3 1-2-16,0 1 0 16,3 6 1-16,4 3 0 15,-2-1 1-15,3-3-1 0,-1-1-1 16,1-4 1-16,-1-1 0 16,1-5-1-16,-5-1 1 15,-3-12 0-15,7 12 2 16,-7-12 1-16,0 0-1 15,0 0 1-15,0 0-1 0,0-10 1 16,-5-3-1-16,0-1-1 16,1-4 0-16,-2-1-2 15,1-5 0-15,0 3 0 16,0 1 0-16,0-2 0 0,3 2 0 16,0 0 0-16,-2 2 0 15,4 2 0-15,-2 0-1 16,2 4 1-16,-3 1 0 15,3 11 0-15,0-16-1 0,0 16 1 16,0 0-1-16,0-9 1 16,0 9 0-16,0 0-1 15,0 0 1-15,0 0 0 0,0 0 0 16,0 0 0-16,0 0 0 16,0 0 0-16,0 0 1 15,0 0 0-15,0 0-1 16,0 0 1-16,0 0 0 15,0 0-1-15,0 0 1 0,0-7-1 16,0 7 0-16,0 0 0 16,0 0 0-16,3-11 0 15,-3 11 0-15,0 0 0 16,0 0 0-16,0 0 0 0,0 0 0 16,0 0-1-16,0 0 0 15,0 0 0-15,0 0 0 16,15-4 0-16,-7 4 0 15,1 0 1-15,9 0 0 0,2 0 1 16,-3 0-1-16,6 2 1 16,-1-2 0-16,0 0 0 15,-2 0-1-15,0 0 1 0,-8-2-1 16,1 2 1-16,-4 0-1 16,-9 0 1-16,8 0-1 15,-8 0 0-15,0 0-4 16,0 0-4-16,0 0-11 0,-5 0-20 15,-7 2-40-15,12-2-3 16</inkml:trace>
  <inkml:trace contextRef="#ctx0" brushRef="#br2" timeOffset="65612.72">14804 11125 280 0,'0'0'7'0,"0"0"5"16,0 0 2-16,-3-7 2 15,3 7-2-15,0 0-1 0,0 0 1 16,0 0 1-16,0 0-8 15,0 9-4-15,0 3-3 0,0 9 0 16,3 1 0-16,1 5 2 16,1 0 0-16,1 3 0 15,-1 0-1-15,-1-3 1 16,-1 0-1-16,2-4 1 16,-3-3-1-16,3-6 1 0,-1 1-1 15,-2-5 0-15,-2-10 0 16,5 12 0-1,-5-12 0-15,0 0-1 0,4-8-1 0,-1-3-1 16,-3-4-1 0,0-7-1-16,3-6-2 0,-3 1 1 15,0-5 0-15,0 0 0 16,-3 2 1-16,-2 0 0 16,3 1 3-16,-1 4 1 15,-1 2 1-15,0 3 1 0,4 4 0 16,-2 0 2-16,-1 4-1 15,3 5 0-15,0 7 1 0,-2-12-1 16,2 12-1-16,0 0 0 16,0 0-1-16,0 0 0 15,0 0-1-15,0 0 1 16,5-8-1-16,-5 8 0 0,17-6 2 16,-4 4-2-16,2-3 0 15,2 0 1-15,1 0 0 16,0-2 1-16,-2-1-1 15,0 1 1-15,-2 0 0 16,-1-1 2-16,-3 2-1 0,0-2 1 16,-10 8 0-16,13-15 0 15,-13 15 0-15,4-13 0 16,-4 13-1-16,0 0 0 16,3-10-2-16,-3 10-1 15,0 0-1-15,0 0 0 0,0 0 0 16,0 10-1-16,0 6 0 15,0 1 2-15,0 5 1 16,0 5 1-16,1 3 1 0,3 2 0 16,0 0 0-16,-2 0 0 15,4-4 0-15,2-3-2 16,-3-2 0-16,2-4 0 0,-3-6 0 16,1 1 0-16,1-4 1 15,-6-10 0-15,3 13 2 16,-3-13 0-16,0 0 0 15,2-8 0-15,-2-4-1 16,-5-5 0-16,-1-4 0 0,-1-6-2 16,-1-3-1-16,-1 0-1 15,1 1 1-15,1-1 0 16,0 3-2-16,2 7 1 16,0 2-1-16,2 9 0 0,0-2-1 15,3 11 0-15,0 0-1 16,0 0 0-16,0 11 3 15,0 5 0-15,6 7 1 0,-1 4 0 16,0 8 2-16,0 0 0 16,1 2 1-16,3-2 0 15,-2-6-3-15,0-1 1 16,-2-3-1-16,0-3-1 0,0-5-3 16,-2-2-7-16,-3 0-15 15,0 0-53-15,0-6-2 16</inkml:trace>
  <inkml:trace contextRef="#ctx0" brushRef="#br2" timeOffset="65952.865">14873 11468 339 0,'0'0'6'16,"0"0"3"-16,0 0 2 15,0 0 2-15,-5-8 1 16,5 8-1-16,3-13 0 16,3 2 1-16,3 2-6 0,6-3-3 15,5-3-3-15,-2 3-1 16,3-6 1-16,0 6-2 16,-1 1 1-16,-3 2-1 0,-2 1 0 15,-5 6-1-15,-10 2 0 16,9-2 1-16,-9 2-1 15,0 4 1-15,0-4-1 16,-14 17 1-16,1-6-1 16,-3-1 1-16,5 2-2 15,1-2-3-15,-2 0-7 0,1-5-12 16,1 0-51-16,10-5-4 16</inkml:trace>
  <inkml:trace contextRef="#ctx0" brushRef="#br2" timeOffset="66830.1671">15072 10967 221 0,'0'0'7'0,"0"0"0"16,3 5 0-16,-3-5 1 15,0 0-1-15,15 7 1 16,0 0 2-16,7 3 3 16,6-5-2-16,16 5-2 0,11 0 1 15,19 2 3-15,16-2-1 16,22 8 1-16,14-1-3 15,9 1 0-15,26 4-3 16,11-1-1-16,12 3-1 0,12 5-1 16,13 1 0-16,2 2-1 15,12 3 0-15,12-1 0 16,4 3 0-16,-1 0-1 16,4 1 0-16,-4-4 0 15,-9 1 0-15,-11 0-2 16,-11-2 0-16,-19-4 0 0,-21-2 0 15,-22 0-1-15,-29-2 0 16,-18-8 0-16,-27 1 0 16,-16-8 0-16,-23 2 0 0,-11-7-9 15,-21-5-35-15,0 0-28 16,-6 12-4-16</inkml:trace>
  <inkml:trace contextRef="#ctx0" brushRef="#br2" timeOffset="67695.0432">14717 11132 136 0,'0'0'6'0,"0"0"4"0,15 5 7 15,1-3 3-15,8 6 4 16,8 2 3-16,15 2 1 16,7 1 1-16,19 5-4 15,12-1-5-15,16 2-4 16,7 0-3-16,18 2-4 0,7 1-1 16,15 3-3-16,8-1-1 15,9 5-2-15,4-2 0 0,10 5 0 16,0-3-1-16,10 8 0 15,-1-2-1-15,9 5 1 16,-1-3-1-16,1 2-1 16,-2 5 1-16,3-5-1 0,-2 2 1 15,-2-3-1-15,-3-1 1 16,-14 1 0-16,-1-9 1 16,-7 3-1-16,-8-6 0 15,-14 0 0-15,-7-3 0 16,-25-7 1-16,-16 2-1 0,-13-6 0 15,-21-4 0-15,-16-1 2 16,-15-5-1-16,-15 1 0 16,-19-3-4-16,11 0-7 15,-11 0-13-15,-14-6-38 0,2 6-13 16</inkml:trace>
  <inkml:trace contextRef="#ctx0" brushRef="#br2" timeOffset="68783.5101">14831 11432 214 0,'0'0'2'0,"0"0"1"15,7 0 2-15,2 3 5 16,8 1 2-16,8 1 2 15,9 5 3-15,8-2-1 0,18 2 2 16,8 3-1-16,13-1-3 16,5 0-2-16,14 2-1 15,5 2-2-15,10-1-2 0,11 3-1 16,3 2-2-16,3 1-1 16,10 1-1-16,10 3-1 15,1 0 0-15,10 2-1 0,1 0 0 16,-1 2 0-1,4 0 0-15,10-3 1 0,-11 4-1 16,-1-3 1-16,-2 3-1 16,1 3 0-16,-6-6 0 15,-7 3 1-15,-7-3-1 16,-7-3 0-16,-8 1 0 16,-3-4 0-16,-16-2 1 0,-11-4-1 15,-7-5 0-15,-14 0 0 16,-14-1 0-16,-13-4 1 0,-10-2 0 15,-13 0 0-15,-9-2 0 16,-6-1 1-16,-3 0 0 16,-10 0-1-16,0 0 1 15,9-1-1-15,-9 1 0 0,0 0-1 16,0 0 1-16,8-3-1 16,-8 3-1-16,0 0 1 15,10-5 0-15,-10 5 0 0,0 0 0 16,10-3 0-1,-10 3 0-15,0 0 0 0,0 0 0 16,10 0 0 0,-10 0 0-16,0 0 0 0,0 0 0 15,0 0 0-15,10 0 0 16,-10 0 0-16,0 0 0 0,0 0 0 16,10 0-2-16,-10 0 0 15,13 3-2-15,-13-3-3 16,12 8-5-16,-12-8-7 0,15 4-11 15,-15-4-11-15,19 5-16 16,-4 4-12-16</inkml:trace>
  <inkml:trace contextRef="#ctx0" brushRef="#br2" timeOffset="69320.194">19365 12106 198 0,'0'0'7'0,"0"0"-1"0,0 0 2 16,0 0-3-16,0 5 5 16,0-5 2-16,8 12 2 15,-8-12 3-15,12 15-7 0,-1-7 1 16,8 4 0-16,4-2 1 16,4 0-4-16,3-3-1 15,5-2-3-15,0 3-1 16,-3-5 0-16,0-1 0 0,-7-2-1 15,3 2-1-15,-14-2 1 16,-2 0-1-16,-1 0 0 16,-11 0 0-16,0 0-1 15,0 0 1-15,0 0-1 16,0 0 0-16,-8 0 0 0,1 0 0 16,-3 0 1-16,0 0-1 15,0 0 1-15,10 0-1 16,-13 0 0-16,13 0-1 15,0 0-2-15,0 0 0 0,0 0-2 16,0 0-4-16,0 0-6 16,13 0-11-16,-5 0-16 15,4 0-7-15,1 0-2 0</inkml:trace>
  <inkml:trace contextRef="#ctx0" brushRef="#br2" timeOffset="70868.0411">19771 12218 38 0,'0'0'10'15,"0"-10"11"-15,0 10 8 16,-3-13 8-16,3 3 1 15,-2 3 4-15,0-3 2 0,-5-3 2 16,7 13-9-16,-6-14-9 16,6 14-6-16,-7-10-7 15,7 10-5-15,0 0-3 16,0 0-2-16,-8 5-3 0,6 5-2 16,2 4 0-16,0 6-1 15,0 1 1-15,0 3 0 16,2 1 0-16,3 0 1 15,0-6-2-15,-4 1 2 16,8-2-1-16,-8-6 0 0,-1-12 3 16,9 10 1-16,-9-10-1 15,0 0 1-15,2-6 0 16,1-5 0-16,-1-7 0 0,-2-2 0 16,3-4-2-16,-1 1 0 15,-2-1-1-15,0 4 0 16,0 2-1-16,0 3-2 15,0 15 0-15,0-10 0 16,0 10 0-16,0 0 0 16,-2 10 0-16,-1 0 0 0,3 3 1 15,0 2 1-15,0 0 0 16,0-3-1-16,0 0 1 16,3 0 1-16,-3-12 0 0,7 15 0 15,-7-15 1-15,0 0 0 16,0 0 0-16,7-12 0 15,-7-5 1-15,0-3-1 0,0-7-1 16,0-8 0-16,0-4 0 16,0-2-1-16,0 0 1 15,0 4-1-15,0 2 0 16,-3 3 1-16,3 7-1 16,0 5 0-16,0 11 0 0,0-2-2 15,0 11 0-15,0 0 0 16,-1 5 0-16,-2 10 0 15,1 8 1-15,-1 3-1 16,3 3 1-16,-2 9 1 0,-1-1 1 16,3 0 0-16,0-2-1 15,0-5 1-15,3-5-1 16,2-5 0-16,-5-8 1 16,2 0 0-16,-2-12 2 0,3 13 0 15,-3-13 0-15,0 0 1 16,0-10-1-16,0-2 1 15,0-9-1-15,0 0-1 0,0-7-1 16,0-1 0-16,-3 0-1 16,3 3 0-16,-2 1 0 15,2 8-1-15,0 5 0 16,0 12-1-16,0-11 0 0,0 11 1 16,-5 8-1-16,5 2 0 15,-3 3 1-15,3-1 0 16,0 2 0-16,-2 3 1 15,2-5 0-15,0-1 0 0,0-1 1 16,0-10 0 0,0 10 0-16,0-10 0 0,0 0-1 15,0-13 1-15,-3 0 0 16,1-6-1-16,0-3 0 16,-2-3 0-16,0 3-1 0,-1-5 1 15,1 4 0-15,4 1 0 16,-1 5 0-16,1 2 0 15,0 0 0-15,1 8-1 0,5-4 1 16,-6 11-1-16,18-14 1 16,-3 8-1-16,-3 2 0 15,3-3 1-15,0 1-1 16,2 2 2-16,-1-1-1 0,0 0 0 16,-3 0 1-16,-1 2 0 15,-2-4 1-15,-10 7-1 16,16-12 0-16,-16 12 0 15,4-14 0-15,-4 14 0 0,3-9 0 16,-3 9-1-16,0 0-1 16,0 0-1-16,0 0 0 15,0 0 0-15,0 0 0 16,-3 15 0-16,3-3 1 16,0 11 0-16,0-1 0 0,0 7 2 15,0 1 0-15,5 5-1 16,2-3 1-16,2 1 0 15,3-1-1-15,-3-7 1 0,2 2-1 16,-2-4 1-16,-1-6-1 16,-3 0 0-16,0-7 1 15,-2-3-1-15,-3-7 2 0,4 10-1 16,-4-10 0-16,0 0 0 16,-4-17-1-16,1 5 1 15,-2-6-1-15,0-2 1 16,0 0-2-16,0 0 1 0,3 3-1 15,-3 5-1-15,5 12 1 16,-6-10-1 0,6 10 0-16,0 7 1 0,0 8-1 15,0-1 0-15,0 9 2 16,0-3 0-16,3 5 0 16,-3 0 1-16,3-1-1 0,-3 0 0 15,0-5-1-15,0 1-3 16,0-3-3-16,-3-5-2 0,-1-2-1 15,4-10-1-15,-11 12-1 16,11-12 0-16,-14 0 2 16,5-3 2-16,-5-4 4 15,0 2 3-15,-7-2 1 0,-1 2 1 16,-3 3 1-16,1-3 0 16,-2 5-1-16,6 2-1 15,6 6-19-15,6 1-50 16,8-9-5-16</inkml:trace>
  <inkml:trace contextRef="#ctx0" brushRef="#br2" timeOffset="73296.1967">10374 10539 87 0,'0'0'2'16,"0"0"3"-16,0 0 5 0,0 0 2 15,6 0 2-15,3 4 0 16,3 1 1-16,8 2 2 16,3 3-4-16,9 3 0 15,3-4-5-15,7 9-3 0,1-6 1 16,8 3-2-16,7 0 2 15,6 0-1-15,3-3 0 0,6-2 0 16,3 0 0 0,2 2-1-16,2-1-1 0,3-1 1 15,2 2-2-15,-3 2 0 16,3 0-1-16,-3-3 0 16,2 4 0-16,1-3 0 15,5 1-1-15,-8 2 1 0,2-8 0 16,0 4 0-16,-5-2-1 15,1 2 1-15,0-5 0 16,-3 2-1-16,-3-1 2 0,-4 0-2 16,-3-2 1-16,1 5-1 15,-4-5 1-15,-4 2-1 16,-3-2 0-16,-3 1 0 16,-6-1 0-16,0 2 0 15,-4-1 1-15,0 0-1 0,-6 0 0 16,3 2-1-16,5 3 2 15,-4-5-1 1,0 3 1-16,-4-4-1 0,-1 4 1 16,-7-3-1-1,2-1 0-15,-8-1 1 0,-6-4-1 16,-6 0-1-16,1 0 1 16,-6 0 0-16,-7 0 0 15,14 3 0-15,-14-3 0 0,0 0 1 16,6 0-1-16,-6 0-1 15,0 0-2-15,0 0-3 16,0 0-3-16,0 0-16 0,0 0-35 16,0 0-6-16</inkml:trace>
  <inkml:trace contextRef="#ctx0" brushRef="#br2" timeOffset="75011.5532">10331 10429 41 0,'0'0'1'0,"0"0"2"0,0 0 2 16,0 0 2-16,0 0 1 15,11 0 3-15,-11 0 1 16,15 7 1-16,-3-1 2 0,-1-4-1 16,10 5-1-16,-3-2 0 15,7 0-2-15,-1 2 1 16,6-1-2-16,0 1-1 15,8 1 0-15,-6-2-3 16,5 0 1-16,5 3-3 0,1-4 0 16,-1 5-2-16,-3 0 0 15,7 1 0-15,-7-4 0 16,6 3 1-16,-3-1-2 16,-5 1 1-16,4 2 0 0,-4-1 0 15,5-2-1-15,-5 0 2 16,3 3-1-16,-3-3-1 15,3 2 0-15,3-2 0 0,-5-1 0 16,5-1 0-16,-3 0-1 16,2 1 1-16,-2-3 0 15,3 2-1-15,-6 1 1 16,2-4-1-16,-2 5 0 0,3-3 2 16,0 2-2-16,0 0 1 15,7-1 0-15,1-2-1 16,1 2 1-16,1-1-1 15,-1-2 1-15,6 4 0 16,-5-6-1-16,4 3 1 0,-4 0-1 16,-5-3 0-16,4 3 0 15,-6-3 0-15,4 4 1 16,-7-1-1-16,7-1 0 16,1-1 0-16,-6 3 0 15,3-2 0-15,-9-2 0 0,7 4 0 16,-6-1 0-16,3 2 0 15,-5-2 0-15,0 0 1 16,-1-2-1-16,-1 1 1 0,5-1-1 16,-4-1 1-16,1 3-1 15,-3-2 0-15,3-1 1 16,4 1-1-16,-6 1 0 0,5-1 1 16,-7 2-1-16,7 0 1 15,-6-1-1-15,5 2 2 16,-4-1-2-16,-4-3 0 15,1 3 0-15,-8 1 0 0,4-4 1 16,-7 0-1-16,-1 1 0 16,-6-1 1-1,1 1 0-15,-1-3 0 0,-4 2 0 16,-8-2-1-16,12 3 1 16,-12-3-1-16,0 0-1 15,0 0-2-15,10 3-6 0,-10-3-7 16,0 0-19-16,0 0-30 15,0 0-2-15</inkml:trace>
  <inkml:trace contextRef="#ctx0" brushRef="#br2" timeOffset="76311.7674">10317 10887 26 0,'0'0'5'0,"0"0"5"16,0 0 4-16,0 0 5 15,3 7 3-15,-3-7 4 16,19 10 0-16,-3-4 2 0,0 1-4 16,7 0-5-16,7-2-4 15,2 3-3-15,8-3-3 16,0 0-1-16,9 3-2 16,6-3-1-16,0-1 0 0,2 4-1 15,1-4-1-15,5 9 3 16,0-3-2-1,2-1 0-15,-10 1-1 16,3 2 1-16,-3-1-1 0,11 1 0 16,-2-4 0-16,-8 2-1 15,8-5-1-15,-5 2 1 16,6 3 0-16,-2-5-1 0,0 4 0 16,-1-1 0-16,-4-1 0 15,6 1 0-15,-2 1 0 16,3-1 0-16,2 0 0 15,-3 0 0-15,2-2-1 16,-2 2 1-16,-2 2-1 0,-4-3 1 16,-4 1-1-1,3-1 0-15,-5-2 0 0,3 3 1 16,-2-1-1-16,-2-2 1 16,-1 3-1-16,-5-4 0 15,5 1 1-15,-11 4-1 16,2-8 0-16,-4 7 0 0,-3-4 0 15,1 2 0-15,-3-1 0 16,-4 3 0-16,-1-4 0 0,-2 4 0 16,-2-4 1-16,4 1-1 15,-3 0 0-15,-2 0 0 16,6 0 1-16,-6-3-1 0,6 3 1 16,-4 0-1-16,6-2 0 15,-5 0 1-15,3 1-1 16,-3-1 0-16,2-1 0 15,-3-2 1-15,-4 0 0 16,3 0 0-16,-3 0 1 0,-8 0 0 16,1 0 1-1,-3 0-1-15,-10 0 1 16,10 0-1-16,-10 0-1 0,0 0 0 16,0 0 0-16,0 0-1 15,0 0 1-15,0 0-1 0,0 0 1 16,0 0 1-16,0 0 2 15,0 0 0-15,0 0 1 16,0 0 1-16,0 0-2 0,0 0-2 16,0 0-6-16,0 0-33 15,0 0-31-15,-8 0-7 16</inkml:trace>
  <inkml:trace contextRef="#ctx0" brushRef="#br2" timeOffset="79967.8735">10284 10570 213 0,'0'0'6'0,"0"0"3"16,0 0 2-16,0-10 2 0,0 10 3 15,0 0 1-15,-7-12 1 16,7 12 1-16,0-13-4 16,0 13-4-16,0 0-3 15,0 0-3-15,0 0-1 16,0 0-1-16,0 0-2 0,-6 18-1 16,6-1-1-16,0 5 1 15,0 0 0-15,0 11 1 0,0-4 0 16,0 4 0-16,0-6 0 15,0 1 0-15,0-6 1 16,0-3-1-16,0-5 0 16,-1 0 0-16,1-14 0 15,0 10 0-15,0-10 0 16,0 0 1-16,0-10-1 16,0-4 0-16,0-5 0 0,0 2-1 15,0-7 0-15,0-5 0 16,0 5 1-16,-3 0-1 15,1-1 0-15,2 5 1 0,-2 6-1 16,-2-2 0-16,4 8 0 16,0 8-1-16,-2-9-1 15,2 9 0-15,0 0-1 0,0 7 2 16,0 3-1-16,2 2 0 16,2 4 0-16,-2 4 2 15,3-3 0-15,-4 0 0 16,5-3 0-16,-4 1 1 0,3-4-1 15,-5-11 1-15,3 12 0 16,-3-12 0-16,0 0-1 16,0 0 1-16,0 0-1 15,2-12 1-15,-2 0-1 16,0-4 0-16,0-1 0 0,0-3 0 16,0 0 0-16,-2 1 0 15,-1 6 1-15,3 0-2 16,-2 4 0-16,2 9 0 0,0 0 0 15,-3 4 0-15,3 12 0 16,0 0 0-16,0 7 0 16,3 2 0-16,2 0 1 15,-3-1 1-15,4 0-1 0,-4-4 0 16,2-7 0-16,0-3 0 16,-4-10 2-16,4 15 0 15,-4-15-1-15,0 0 1 16,0-7 0-16,0-3 0 0,-2-4 0 15,-4-4-1-15,2-8-1 16,-3 2 0-16,4-3 0 16,-7 3 0-16,4 1-1 15,5 5 0-15,-4 11 0 16,5 7 1-16,-8 10-3 16,8 17-18-16,8 8-51 0,4 0-3 15</inkml:trace>
  <inkml:trace contextRef="#ctx0" brushRef="#br2" timeOffset="83562.1007">12577 11702 363 0,'0'0'9'0,"0"0"3"16,0 0 1-16,0 0 3 0,-3-12 1 16,3 12-1-16,0 0 2 15,0 0 1-15,0 0-7 16,0 18-3-16,3-1-2 16,-1 6-7-16,3 5 0 15,-3 5 0-15,1-2 0 0,-1 1 0 16,-2 1 0-16,0-1 0 15,-7-2 0-15,2-4 0 16,-2-5 0-16,-1-1 0 16,-2-3 0-16,5-2 0 15,-2-5 0-15,7-10 0 0,-8 10 0 16,8-10 0-16,0 0 0 16,0 0 0-16,0 0 0 15,0 0 0-15,0 0 0 0,0 0 0 16,11-1 0-16,-2-8 0 15,11-1 0-15,2-2 0 16,8-3 0-16,6 1 0 0,2-3 0 16,5 2 0-16,-3-3 0 15,2 3 0-15,-7 5 0 16,-3 3 0-16,-4 1 0 16,-8 2 0-16,-3 1 0 15,-4 3 0-15,-13 0 0 16,9 0 0-16,-9 0 0 0,0 0 0 15,0 0 0-15,-5 13 0 16,-4-12 0-16,-2 7 0 16,-3-5 0-16,-2 4-18 0,3-2-70 15,-3-2-3-15</inkml:trace>
  <inkml:trace contextRef="#ctx0" brushRef="#br2" timeOffset="83919.0043">12694 11776 356 0,'0'0'9'15,"0"0"1"-15,-11-12 5 16,11 12 1-16,-13-10 1 16,13 10 0-16,-12-7 1 0,12 7 0 15,-12 1-7-15,10 13-4 16,2 6-2-16,0 2-3 15,0 3-1-15,2 6 0 0,3 2 1 16,-3-3-1-16,3-1 0 16,-1-1 0-16,-4-6 0 15,0-2 1-15,-6-5-2 0,1-4 0 16,0 0 0-16,5-11 0 16,-7 12 0-16,7-12 0 15,0 0 0-15,0 0 0 0,1-7 0 16,12-3 0-16,10-3 0 15,1-1 0-15,6-1 0 16,3-3-4-16,9 4-23 16,10 1-56-16,-14 1-4 15</inkml:trace>
  <inkml:trace contextRef="#ctx0" brushRef="#br2" timeOffset="86627.8372">9976 10246 212 0,'0'0'8'15,"0"0"3"-15,0 0 3 16,-2-7 5-16,2 7 2 0,-5-11 2 16,5 11 3-16,-2-9 0 15,2 9-7-15,0 0-2 16,0 0-5-16,-5 12-2 16,5 15-1-16,0 5-3 15,5 13-3-15,2 5 1 16,0 7 0-16,6 6 0 0,-3 0 0 15,2-5-1-15,1 0-2 16,-6-6 0-16,2-2 0 16,0-9 0-16,-4-3 0 15,-4-9 0-15,2-4 0 0,0-7 1 16,-3-3-1-16,0-15 1 16,0 0-1-16,-7 0-1 15,2-17 1-15,-1-14-1 16,-1-5 1-16,-4-14-2 15,1-9 1-15,1-6 0 0,-1-3 0 16,-2 5-1-16,-1-2 1 16,1 9 1-16,2 8 1 0,0 9 0 15,3 9-1-15,-4 10-1 16,11 20 3-16,0 0 0 16,0 33 0-16,0 8-1 15,6 15 0-15,4 7 0 0,-3 11 0 16,3 6 1-16,0-3-2 15,2-6 0-15,-1-3 0 16,-4-12 1-16,2-5 1 16,-1-11-1-16,-4-6 0 15,2-7 0-15,-3-7 1 16,-2-9-3-16,-1-11 0 0,0 0 0 16,-4-7 0-16,-2-13 0 15,-1-4-2-15,0-9 0 16,-3-4 0-16,0-2 0 15,0-6 0-15,1 3 0 0,1 4 1 16,3 4 1-16,-3 7 1 16,4 5-1-16,1 4-1 0,-2 8 0 15,5 10 0-15,0 0-1 16,-2 19 1-16,2 4-1 16,5 7 1-16,0 5-1 0,-3 2 2 15,5 0 0-15,1 2 0 16,2-9 1-16,-3 1 1 15,-2-8 0-15,3-5-1 16,-5-8 1-16,-1 0 1 16,-2-10-2-16,0 0 1 15,0-4-1-15,0-12-3 0,-2-11 1 16,-1-4-1-16,-5-13 0 16,-2-7 0-16,1-7 1 15,-2-3-1-15,2 1 1 16,-3 2 2-16,-2 2-1 15,5 12 1-15,-2 9 0 0,4 10 0 16,0 10-1-16,7 15 0 16,-5 10 0-16,5 20 0 0,0 10 0 15,7 11 0-15,3 14-1 16,3 0 1-16,1 9 1 16,4-2 0-16,-1-10 2 0,-4-7-1 15,1-6 0-15,-1-12 0 16,-3-5 0-16,-3-7 0 15,-1-13 1-15,-5-2-3 16,-1-10 0-16,0 0 0 16,-1-10 0-16,-7-10 0 15,-2-9-3-15,-2-10-1 0,-3-12 1 16,-3-5 0-16,4-11 0 16,-4-3 0-16,1-4 0 15,-1 2 1-15,4 2 0 16,-2 4 1-16,4 7 0 0,3 3 0 15,-1 10 1-15,4 2-1 16,-1 6 1-16,1 6-1 16,5 8 2-16,-3 0-1 0,2 7 1 15,-3 5-1-15,5 2 0 16,0 10 0-16,0-10 0 16,0 10 0-16,0 0 0 15,0 0 0-15,0 0 0 0,0-10 0 16,0 10 0-16,0 0 0 15,0 0 0-15,0 0-1 16,0 0 1-16,0 0 0 16,0 0 0-16,0 0 0 0,0 0 1 15,5-7-1-15,-5 7 0 16,15-12 1-16,2 4 0 16,1 1 0-16,12-4 0 15,7 2 1-15,8-6 0 0,10 0-1 16,1 1 1-16,12-4 0 15,-1 1 0-15,0-1-1 16,2-1 0-16,-1 1 0 16,-9 4-1-16,-4-1 1 0,-7 5-1 15,-9 0 1-15,-2 2-1 16,-12 4 0-16,-7-2 0 16,-4 3 0-16,-3 3 0 0,-11 0 1 15,10-1-1-15,-10 1 0 16,0 0 0-16,0 0 0 15,0 0 0-15,0 0 0 16,0 0 0-16,0 0 0 16,0 0-1-16,0 0 1 0,-10 6-1 15,10-6-2-15,-15 13-2 16,2-5-3-16,-2-1-2 16,-2 6-2-16,-3-3-2 15,0-3-2-15,-2 5-1 0,-4-5 1 16,2 6 2-16,-1-5 2 15,-2 2 1-15,-1-4 5 16,1 5 3-16,3-6 3 0,1 2 4 16,5-2 3-16,3-2-1 15,0-1 1-15,15-2 2 16,0 0-1-16,0 0-1 16,18-2 0-16,5-6-2 0,9-1-1 15,5 1 0-15,5-8 0 16,2 2-1-16,2 1-1 15,-4-4 0-15,-2 5-1 16,-8-3 1-16,-4 3 0 0,-6-1 1 16,-7 3-1-16,-6 0 1 15,-5 2 1-15,-4 8-1 16,0-17 2-16,0 17-1 16,-13-12 1-16,13 12-1 15,-12-7-1-15,12 7 0 16,0 0-1-16,-9 9-1 0,9 9 0 15,4 5 0-15,3 7 0 16,0 6 0-16,3 12 1 16,-1 1 0-16,7 2 0 0,-3 4 0 15,4-2 0-15,-7-4 0 16,4-5 0-16,-1-4-1 16,-3-2-2-16,0-12-3 15,-3-1-3-15,-2-10-8 0,-2-5-34 16,-3-10-36-16,0 0-2 15</inkml:trace>
  <inkml:trace contextRef="#ctx0" brushRef="#br2" timeOffset="88027.3535">9887 10204 170 0,'0'0'6'0,"0"0"2"0,-10-11 3 15,10 11 4-15,-15-3 4 16,5 2 2-16,10 1 0 16,-18-6 3-16,18 6-6 15,-12-2-1-15,12 2-3 16,-13 0-3-16,13 0-3 15,-11 0 0-15,11 0-3 0,0 0 0 16,-9 0 0-16,9 0-2 16,0 0-1-16,0 0-1 0,0 0-1 15,0 0 0-15,0 0 0 16,0 0-1-16,0 0 1 16,0 0-1-16,0 0 2 0,0 0-1 15,0 0 1-15,0 0-1 16,0 0 1-16,0 0 0 15,0 0 0-15,0 0 0 16,0 0 1-16,0 0 0 0,0 0 0 16,0 0 1-16,0 0 0 15,0 0 1 1,0 0 1-16,0 0-1 0,0 0 0 16,0 0 0-16,0 0-1 15,0 0 0-15,0 0 0 16,9 2-1-16,8 4 1 15,2 1 1-15,11 1 0 0,8 2 1 16,9 0 1-16,5 0-2 16,6-4 1-16,1 2-1 0,1-3-2 15,0-2 0-15,-8 2-1 16,0-3 0-16,-14 0 0 16,1 1-1-16,-9-1-1 0,-8 1 0 15,-7-1-1-15,-5 1-3 16,-10-3-4-16,0 0-6 15,-12 4-6-15,-4 1-8 16,-8-5-13-16,-1 0-8 16,-14 0-3-16,3 0 3 0,-3 0 4 15,-9 0 15-15,1 0 18 16,-1-5 19-16,4 5 21 16,1-4 16-16,6 1 5 15,7-4-2-15,8 7-3 16,5-5-9-16,17 5-8 0,0 0-7 15,7 0-5-15,18 0-4 16,10 5-4-16,7 2 0 16,8 0 1-16,7 1 0 0,8-1 0 15,2 1-2-15,0-1 0 16,0-1-1-16,-2-4-1 16,-3 1 0-16,-5-3 0 0,-4 0-2 15,-9 0 0-15,-7 0 0 16,-7 0-1-16,-7 0 1 15,-9 0-1-15,-3 2 1 16,-11-2-1-16,0 0 1 0,0 0-2 16,0 0 0-16,0 0-2 15,-16 5-3-15,4-5-3 16,-6 2-4-16,-1-2-2 16,-4 3-3-16,1-3 1 15,-1 0 1-15,1 0 1 16,5 0 3-16,0 0 4 15,1-3 3-15,9 3 5 0,7 0 3 16,-14 0 1-16,14 0 2 16,0 0 1-16,0 0-1 0,0 0 1 15,0 0-1-15,0 0 0 16,0 0-1-16,11-4 0 16,2 1 1-16,2-2-1 0,9-3 1 15,10-2 0-15,5-5 1 16,10-4 0-16,4-3-1 15,6-5 1-15,6-2-2 16,3 0 1-16,-5 3-1 0,0-3-1 16,-3 8-1-16,-11 3 0 15,-6 6-1-15,-11 2-1 16,-8 5 0-16,-6 3 0 16,-18 2 0-16,0 0 0 15,0 0-1-15,-12 7 1 16,-3-2-3-16,-6 0-3 0,5 2-6 15,-7-2-12-15,1-7-56 16,4 2-6-16</inkml:trace>
  <inkml:trace contextRef="#ctx0" brushRef="#br2" timeOffset="88629.5959">10762 9851 258 0,'0'0'8'0,"-12"0"5"0,12 0 4 16,-13 0 2-16,13 0 1 15,-15-2-1-15,15 2 2 16,-10 0 2-16,10 0-6 0,20 15-4 15,5-5-2-15,7 0-2 16,10 2 0-16,8 0 1 16,10 2-1-16,7-5-1 0,0-1-2 15,-3-4-2-15,2 2 0 16,-10-4-2-16,-3 0 0 16,-14 1-1-16,-7-1-1 15,-7-2 1-15,-12 3-1 0,-3-3 1 16,-10 0-1-16,-10 0-2 15,-8 0-1-15,-4 0-3 16,-8-5-1-16,-5 0-2 16,-7 0 0-16,1 0 0 15,-5-2 0-15,4-1 2 0,4 4 2 16,1-2 4 0,8 4 1-16,3-1 1 0,12 3 1 15,14 0 0-15,0 0 1 16,0 0 1-16,10 3-1 0,15 5-1 15,0-6 0-15,6 5 1 16,5-4-1-16,-2 2 0 16,-1-3 0-16,-1 0-2 0,-5 1 1 15,-7-3-1-15,-2 0 0 16,-6 3-1-16,-2-1 1 16,-10-2 0-16,2 17-1 15,-2-3-3-15,-7 1-7 0,0 11-26 16,0 4-44-16,-6 2-1 15</inkml:trace>
  <inkml:trace contextRef="#ctx0" brushRef="#br2" timeOffset="89401.2712">10542 10404 388 0,'0'0'5'0,"-1"-7"2"0,1 7 0 16,0 0 0-16,0 0 1 15,0 0 2-15,0 17 0 16,1 11 0-16,5 11-4 16,4 5-2-16,-2 13 0 0,6 5 1 15,-4 3-2-15,5-3-1 16,-3-2-1-16,-1-4 1 16,1-6 0-16,-2-8 1 15,-2-7-1-15,-4-8 0 16,4-4 1-16,-6-11-1 15,-2-12-1-15,0 0 1 0,0-5-3 16,-7-15-2-16,0-10 0 16,-6-10 1-16,-2-6-2 15,0-12 2-15,-2-1 0 0,-3 0 0 16,5 1 1-16,0 12 2 16,0 5 1-16,3 12-2 15,2 12 1-15,10 17 0 16,-5 10-1-16,5 11 1 0,5 15-1 15,5 5-1-15,-1 10 1 16,9 5 1-16,0-2-1 16,-1 1 2-16,2-5 0 0,-1-8 0 15,-3-5 0 1,0-9 0-16,-5-9 0 0,0-9 0 16,-10-10-1-16,0 0-1 15,2-5 0-15,-4-15-2 16,-8-7 0-16,-3-10 0 15,-2-10 0-15,-2-8 0 0,0 1 1 16,-3-1-1-16,2 4 1 16,0 6 1-16,6 7 0 15,0 13 0-15,12 25-1 0,-12 0 1 16,12 25-1-16,0 13 1 16,5 3 0-16,7 12-1 15,-2 6 2-15,5-2 1 0,0 0-2 16,0-7-5-16,-3-3-12 15,-4-5-31-15,-4-8-33 16,-1-6-4-16</inkml:trace>
  <inkml:trace contextRef="#ctx0" brushRef="#br2" timeOffset="89677.5427">10090 11127 393 0,'0'0'5'15,"0"0"3"-15,0 0 0 16,-10-2 1-16,10 2 1 0,0 0 1 16,13 0 1-16,4 2 0 15,16 1-3-15,7 2-3 0,12-1-1 16,3 2 0-16,16-4 0 16,-1 6-2-16,2-6 0 15,-4 1-1-15,-4 2-1 16,-9-1 0-16,-6 2 0 0,-6 1 1 15,-13 0-4-15,-6-2 1 16,-4 3-5-16,-7-1-8 16,-13-7-19-16,0 0-50 15,0 0-3-15</inkml:trace>
  <inkml:trace contextRef="#ctx0" brushRef="#br2" timeOffset="90272.7732">11440 10033 375 0,'0'0'5'0,"0"0"4"16,-12-13 1-16,12 13 0 16,-18 0 0-16,11 3 1 15,-3 12 1-15,2 9 1 16,3 14-4-16,3 9-3 15,2 10-1-15,2 4 0 0,3 6 0 16,5-2-1-16,0-6-1 16,4-5-1-16,-5-4 0 15,3-8-1-15,-1-9-1 16,-4-8 0-16,0-6 1 16,-2-6 0-16,-5-13 0 0,0 0-1 15,0 0 1-15,0-20 0 16,0-8-1-16,-7-4 1 15,-3-8-2-15,-3-7 1 0,-2 0-1 16,3 1 1-16,0 5-1 16,2 10 0-16,-1 6-1 15,4 15 1-15,7 10 1 16,-8 19 0-16,8 14 1 16,3 7-1-16,7 4 0 0,-3 10 1 15,6 3 0-15,-1 0-1 16,6-2-3-16,-6-6-7 15,6 4-22-15,-8-8-52 0,-8-5-2 16</inkml:trace>
  <inkml:trace contextRef="#ctx0" brushRef="#br2" timeOffset="90742.2885">10782 11197 394 0,'0'0'4'0,"0"0"1"15,0 0 0-15,0 0 2 16,7 3 1-16,5-3 2 16,6 0 0-16,6-8 0 15,14-2-3-15,7-4-1 0,9-3 0 16,9 1-2-16,1-4-2 15,2 3-1-15,-4-3-1 16,-11 7 0-16,-3 4 0 16,-14 2 0-16,-4 4 0 0,-18 3 0 15,-12 0 0-15,-2 5 0 16,-15 5 1-16,-13 0-1 0,-2 2 1 16,-11 3-1-16,-4-1 1 15,-5 4-1-15,2-3 1 16,1 3-1-16,1-6 0 15,6 2 0-15,8-1-1 16,6-4 0-16,5 2 1 0,16-7 0 16,7-4-1-16,10 0 1 15,13-7 0-15,14-8 1 16,8 0-1-16,4-5 0 16,8 1-3-16,-2-1-6 15,-6 0-14-15,-8-7-51 0,-2 17-10 16</inkml:trace>
  <inkml:trace contextRef="#ctx0" brushRef="#br2" timeOffset="94361.4865">10173 10676 256 0,'0'0'7'0,"0"0"1"16,-2-9 4-16,2 9 2 15,-4-10 1-15,4 10 1 0,-5-10 0 16,5 10 0-16,0 0-5 16,0 0-4-16,0 0 0 15,-2 13-4-15,2 3-2 0,2 7 0 16,3 5 0-16,1 1 0 15,-1 1 0-15,0-1 0 16,-3-4 0-16,3 0 0 0,-3-8 0 16,1-5 1-16,-1-4 1 15,-2-8 1-15,0 0-1 16,0 0 0-16,-2-20 0 16,2-2 0-16,-3-7 0 0,1-12-2 15,0 0 0-15,-1-9 0 16,-2 0 1-16,1-2 0 15,-5 8 2-15,2 4 2 16,0 8-2-16,0 5-1 16,-2 15 1-16,9 12-1 0,-9 5 0 15,4 22-1-15,5 9-2 16,5 12 0-16,2 8 0 16,6 4 2-16,-1 2-1 15,6 0 0-15,-4-7 0 16,7-6 0-16,-7-12 0 15,-1-4 2-15,-1-13 0 0,-5-6 1 16,-7-14-1-16,0 0-1 16,0 0 0-16,4-17 0 0,-8-8 0 15,-1-10-2-15,-4-12-1 16,-3-8-1-16,-1-5 1 16,3-6 1-16,-3 4 0 0,4 8 1 15,1 4-1-15,1 10 0 16,1 16 0-16,6 14-1 15,0 10 1-15,0 22-1 16,11 10 1-16,-1 11 0 0,7 9 0 16,0 2 0-16,6 5 1 15,-1 4-1-15,0-9 1 16,-2-7-1-16,1-3 2 16,-7-14 0-16,-1-5 0 15,-3-10 0-15,-10-15-1 16,0 0-1-16,0 0 1 0,0-20-1 15,-6-9-1-15,-5-12 0 16,3-10-1-16,-4-6 0 16,1-7 2-16,-1-1 0 15,2 3 1-15,2 3-1 0,-2 9 1 16,2 11-2-16,7 14 1 16,-2 13-1-16,3 12 0 0,3 17 1 15,4 15-1-15,5 11 0 16,0 8 0-16,6 5 1 15,2 7 0-15,-2-1 1 16,1-6-1-16,-1-6 0 0,-4-10 0 16,-1-8 0-16,-3-6 1 15,-3-12 0-15,-7-14 0 16,0 0 1-16,0 0-1 16,6-14 0-16,-9-15 0 15,-2-10 0-15,-5-8-1 16,1-5 0-16,-2-13-1 0,1 9 1 15,1-1 0-15,1 10 0 16,0 5-1-16,6 16 0 16,2 14 0-16,0 12 0 15,2 15 0-15,6 9 0 0,2 12 0 16,5 3 0-16,5 3-2 16,3 3-4-16,1-6-8 15,5 2-18-15,13-15-50 0,-6-9-2 16</inkml:trace>
  <inkml:trace contextRef="#ctx0" brushRef="#br2" timeOffset="95139.9708">10093 10189 82 0,'0'0'3'16,"0"0"1"-16,5 0 1 16,-5 0 2-16,10-3 6 15,2 3 2-15,5 0 2 0,6 0 2 16,0 4 0-16,14 2 0 16,2 2 1-16,16 2-2 0,2 2-5 15,6-2-5-15,6 2-8 16,4-2-18-16,-7 0-42 15,6 0-4-15</inkml:trace>
  <inkml:trace contextRef="#ctx0" brushRef="#br2" timeOffset="95698.7604">10456 10300 198 0,'0'0'5'16,"0"0"-3"-16,0 0 3 0,0 0 0 15,0-10 4-15,0 10 2 16,17-8 4-16,3 7 0 16,5-2-1-16,10-7 0 0,3 3 1 15,13-6-1-15,7 4-3 16,4-9-3-16,0 3-1 16,2-1-3-1,-1 0-1-15,-9 1 0 0,-1 0-1 16,-9 6-1-16,-9-2 0 15,-8 6 2-15,-11 3-3 0,-9 0 1 16,-7 2 1-16,-5 2-1 16,-10 3 0-16,-8 3 0 15,-1-2-1-15,-3 2-1 0,-6-1 1 16,3 1-1-16,-2-1 0 16,0 1-2-16,2-4 1 15,0 1 1-15,5 1-1 16,3-5 0-16,5 2 0 0,4-3 0 15,13 0 2-15,0 0 0 16,0 0 1-16,20-3 0 16,4-4 0-16,9 0 1 15,2 0-2-15,9-1-19 0,9 6-49 16,-8-8-3-16</inkml:trace>
  <inkml:trace contextRef="#ctx0" brushRef="#br2" timeOffset="96227.3464">11254 10164 295 0,'0'0'6'0,"0"5"2"15,2 7 4-15,3 8 1 16,3 10 1-16,-1 4 1 0,8 6 1 16,0 7 0-16,-3 2-6 15,5 1-4-15,1-3-2 0,0-2-1 16,-4-8-2-16,2-5-1 16,-7-7-2-16,0-5 0 15,-5-3-4-15,-4-17-6 0,2 10-7 16,-2-10-7-16,-4-15-3 15,-9-2-2-15,3-9 2 16,-3-3 0-16,1-5 11 16,-6-1 17-16,6 5 14 0,-2 3 5 15,6 3 7-15,1 16 0 16,7 8-2-16,-8 3-13 16,11 16-64-16,11 9-11 15</inkml:trace>
  <inkml:trace contextRef="#ctx0" brushRef="#br2" timeOffset="101463.0661">10961 10612 55 0,'0'0'1'0,"0"0"0"16,0 0-6-16,0 0-14 16,0 0-14-16</inkml:trace>
  <inkml:trace contextRef="#ctx0" brushRef="#br2" timeOffset="101693.451">11008 10352 50 0,'0'0'0'0,"0"0"-6"0,0 0-12 16</inkml:trace>
  <inkml:trace contextRef="#ctx0" brushRef="#br2" timeOffset="101983.6896">10862 10369 173 0,'0'0'7'0,"0"0"2"16,-1-9 4-16,1 9-2 0,0 0 0 16,0 0 0-16,0 0 1 15,-5 17 1-15,5 5-6 16,0 3-4-16,5 7-3 16,6 5-3-16,0 9-12 15,-1-7-28-15,8 2-20 0</inkml:trace>
  <inkml:trace contextRef="#ctx0" brushRef="#br2" timeOffset="102973.0187">10926 10644 265 0,'0'0'6'0,"0"0"4"0,0 0 2 16,-5-9 1-16,5 9-1 16,0 0 1-16,0 0 0 15,-3 9 1-15,3 7-4 0,5 3-5 16,3 5-2-16,0 3 0 16,1 7 2-16,4-2-3 15,-3-1 0-15,-3-5-1 16,3-2 0-16,-2-7-1 15,-1 0 0-15,-2-4-1 0,0-2 1 16,-5-11 0-16,2 9 0 16,-2-9 0-16,0 0 0 15,-5-7 0-15,-2-6 1 0,-3-4-1 16,0-3 0-16,-2-7 0 16,2 2 1-16,-3 0 0 15,1 3 2-15,4 1 0 16,1 3 1-16,2 5-2 0,5 13 1 15,0 0 0-15,0 0-1 16,-5 17-1-16,5 1-1 16,2 1-1-16,6 4 1 0,-3 1 0 15,2-4 0-15,1 0 0 16,-1-5 0-16,-2-3 0 16,3-2 0-16,-8-10 0 15,7 8 1-15,-7-8 0 0,0 0 0 16,0-15-1-16,0 0 1 15,-2-2 0 1,0-10 0-16,-7-3-1 0,2-5 1 16,-2 1-1-16,1-4 0 15,-2 9 1-15,0-1-1 0,0 3 1 16,2 7 0-16,3 2 0 16,0 9-1-16,5 9 0 15,-7-15 0-15,7 15-1 0,0 0 0 16,0 0-1-16,0 0 1 15,7 0 0-15,3 0 1 16,0 5-1-16,5-3 2 16,3 3-1-16,1-2 1 0,2-3 0 15,4 0 0-15,-3 0 0 16,2-3 0-16,-3-2-1 16,-1 3 1-16,-6-3 0 15,-2 0 0-15,-2 2 1 16,-10 3 0-16,10-2 0 15,-10 2 1-15,0 0-1 0,0-10 0 16,0 10 0-16,-7-8-1 16,7 8-1-16,-13-7 1 0,13 7-1 15,-14-7 0 1,14 7 0-16,-12-2-1 0,12 2 1 16,0 0-1-16,-11 0 0 0,11 0 0 15,0 0 1-15,0 0-3 16,0 0 2-16,-5 6 1 15,5-6-1-15,0 18 1 16,0-3 0-16,3-1 1 16,-1 4-1-16,4 2 0 0,1-4 0 15,-3 7-2-15,4-8-3 16,3 5-9-16,-4-8-15 16,-7 3-49-16,7-5-3 15</inkml:trace>
  <inkml:trace contextRef="#ctx0" brushRef="#br2" timeOffset="103524.5359">10906 10796 298 0,'0'0'7'0,"0"0"2"15,0 0 1-15,0 0 0 0,0 7 1 16,0 8 1-16,0 0 1 16,3 5 0-16,-1 2-7 15,3 2-3-15,0 6 1 16,0-4 0-16,0-2-2 15,0-4 1-15,0-4-1 0,0-1-1 16,0-4 1-16,-5-11 0 16,4 12 1-16,-4-12-2 15,0 0 0-15,0 0 1 16,0 0-1-16,0-10 0 0,0 10 1 16,-2-13-3-16,2 4-1 15,0-1 1-15,0 0 0 0,5 1 0 16,3-4 0-16,2 6 0 15,2-4 0-15,3 2 2 16,5 1 0-16,-3 1-1 16,3 1 1-16,3-1-1 15,-1 2 0-15,-3 0 0 0,0-2 1 16,-3 4-1-16,-1 1 0 16,-5-3 0-16,0 2-1 15,-10 3-1-15,0 0-2 16,0 0-4-16,0 0-6 15,0 0-12-15,0 0-18 0,-14 0-32 16,14 0-6-16</inkml:trace>
  <inkml:trace contextRef="#ctx0" brushRef="#br2" timeOffset="104107.9889">10780 10447 198 0,'0'0'6'16,"0"0"1"-16,-18 2 1 15,13 5 1-15,-6 11 5 16,7 6 2-16,-4 11 1 0,8 10 1 16,5 3-3-16,2 10-2 15,14 5-1-15,-5-3-2 16,7 4-3-16,0-11-3 0,-1-2-3 16,-4-11-4-16,-4-4-4 15,-4-7-3-15,-2-4-3 16,0-11-9-16,-6-6-6 0,-2-8-1 15,0 0 1 1,-8-8 3-16,1-8 1 0,-1-9 2 16,-1-12 0-16,-4-3 2 15,3-12 2-15,-4-5 2 16,1-2 0-16,-3-7 5 0,-3 0 5 16,5 4 12-16,-7 8 10 15,6 4 12-15,-2 10 11 16,8 9-1-16,-2 11 0 15,11 20-2-15,0 0-2 0,-2 24-9 16,9 13-8-16,8 13-5 16,4 7-4-16,4 7 0 15,5 3-1-15,-1 3-5 16,2-6-4-16,-1-6-8 0,-6-12-13 16,-4-6-21-16,2-5-25 15,-8-13-5-15</inkml:trace>
  <inkml:trace contextRef="#ctx0" brushRef="#br2" timeOffset="104474.3796">10933 10314 211 0,'0'0'4'16,"0"0"4"-16,0 0 2 16,15 0 2-16,3 0 0 15,1-2 1-15,6-3-1 16,5 0-2-16,5 0-18 0,-1 5-51 16,1 0-7-16</inkml:trace>
  <inkml:trace contextRef="#ctx0" brushRef="#br2" timeOffset="104589.0736">11045 10439 244 0,'0'0'1'0,"0"0"1"16,0 0-9-16,13 0-51 16,12-12-2-16</inkml:trace>
  <inkml:trace contextRef="#ctx0" brushRef="#br3" timeOffset="114503.021">9819 9305 225 0,'0'0'10'15,"-2"-11"8"-15,2 11 3 0,-2-15 5 16,2 8 2-16,-2-4 1 16,2 11 2-16,-5-17-3 15,5 17-8-15,0 0-7 16,-6 16-3-16,6 5-4 16,0 17-2-16,6 8-1 0,3 12-1 15,2 7 1-15,3 8 0 16,3 7 0-16,1-3-1 15,1-3-1-15,-1-2 0 16,-2-2-1-16,-2-4 0 0,-7-4 0 16,1-7-1-16,-3-6 1 15,-2-9-1-15,-1-6 1 16,-2-9 0-16,0-5 0 16,0-11 0-16,0-9 0 0,0 0 0 15,-7-1 0-15,1-11-1 16,-4-11 2-16,3-4-2 15,-6-8 1-15,6-7-1 16,-3-6 1-16,3-3 1 16,-1-7-1-16,-2 2 1 15,3-1 0-15,2 0-1 0,-5 4 1 16,0 5 0-16,0 3 0 16,2 8 0-16,2 10 0 0,3 3-1 15,-3 10 0-15,6 14-1 16,0 0 1-16,0 14-1 15,6 17 1-15,1 6-1 16,0 10 0-16,6 7 1 0,1 6 0 16,2-4 0-16,-4 2 0 15,1-9-1-15,-4-3 1 16,1-10-1-16,-2-6 0 16,0-8-1-16,-6-6 0 0,3-7-5 15,-5-9-8-15,0 0-16 16,0-12-52-16,-5-10-1 15</inkml:trace>
  <inkml:trace contextRef="#ctx0" brushRef="#br3" timeOffset="116409.5621">9804 9181 274 0,'0'0'8'16,"0"0"2"-16,0 0 4 0,0 0-1 15,0 0 1-15,0 0 0 16,0 0-1-16,-7-6 2 16,7 6-6-16,0 0-3 0,1 6-1 15,-1-6 0-15,17 9 0 16,-5-4 2-16,0-2-1 15,6 5 0-15,2-6 0 16,-1 3-1-16,6 0-1 16,-2-1-1-16,2 2 0 15,0-2-1-15,0 1 0 0,-6 0-1 16,6-3 1-16,0 3 0 16,-3-2 0-16,1 0-1 15,-1-1 1-15,-1-2-1 0,-2 3 0 16,3-3 1-16,-1 0-2 15,-2 1 1-15,1-1 0 16,3 0 0-16,-4 0 0 0,1 0-1 16,2 0 1-16,-3 0 0 15,2 0 0-15,2-1-1 16,0-2 1-16,-2 1 0 16,2-1-1-16,-3 0 1 0,2-2-1 15,0 3 0-15,1 0 1 16,1-1-1-16,-5 1 1 15,5-1-1-15,-4-1 0 16,3-2 1-16,-4 2-1 16,4-1 1-16,-1 0-1 0,-5 3 0 15,6-6 0-15,-3 5 1 16,-1-2 0-16,1-4 0 16,-2 2 1-16,4-2 0 15,-4 0-1-15,4-2 1 0,-2-1-1 16,2 0 1-16,-4 0-1 15,4 2 0-15,0 2-1 16,-1-4 1-16,-2 2 0 16,0 0 0-16,0 2 0 0,-5-2 0 15,-2 3 0-15,1-3 0 16,-3 0 1-16,-3 3-1 16,1-3 1-16,-3 0-1 15,0 1 1-15,-3-5-1 0,1 5 0 16,-1-3 1-16,1-3-2 15,-1 5 0-15,-2 0 0 16,0-2 0-16,0 2 0 16,0 2 0-16,0-1 0 15,0 0 0-15,0 9 0 0,-5-15 0 16,5 15 0-16,-10-14 0 16,10 14 0-16,-10-12 0 15,10 12 0-15,-15-13 0 0,15 13 0 16,-16-14 0-16,5 7 0 15,1-1 0-15,-3 3 0 16,1-2 0-16,-1-2 0 0,1 6 0 16,0-6 0-1,-1 4 0-15,1 1 0 0,-2-2 0 16,-2 4 0-16,4-1 0 16,-1-1 0-16,-1-1 0 0,1 2 0 15,-1-2 0-15,1 3 0 16,-2-1 0-16,2 1 0 15,-2-1 0-15,1 1 0 16,-4 2 0-16,3 0 0 0,-2 0 0 16,-1-2 0-16,0 2 0 15,4-3 0-15,-3 3 0 16,-1 0 0-16,4-2 0 16,-4 2 0-16,6 0 0 15,-6 0 0-15,4 0 0 0,-4 0 0 16,-1 0 0-16,6 0 0 15,-5 2 0-15,0 1 0 16,4-1 0-16,-3-2 0 16,-1 5 0-16,4 0 0 0,-2-3 0 15,-1 1 0-15,2 2 0 16,1-3 0-16,1 1 0 16,-2 1 0-16,2-4 0 0,1 3 0 15,-2-3 0-15,1 2 0 16,1 1 0-16,-1 0 0 15,-2-3 0-15,2 4 0 16,0-1 0-16,-1-1 0 16,-2 3 0-16,2 0 0 0,-3 0 0 15,4 1 0-15,-4-1 0 16,-1-1 0-16,6 4 0 16,-6-4 0-16,4 4 0 0,-6-1 0 15,2-4 0-15,4 4 0 16,-4-2 0-16,0 0 0 15,1 0 0-15,3 2 0 0,-7 0 0 16,5-2 0-16,-5 7 0 16,4-3 0-16,-5-1 0 15,-1 4 0-15,3 0 0 16,0 0 0-16,-2-2 0 16,3 5 0-16,0-6 0 0,5 7 0 15,-3-6 0-15,1 5 0 16,3-3 0-16,1-2 0 15,3 2 0-15,-1 1 0 0,-3 2 0 16,4-1 0 0,-1 2 0-16,2-2 0 0,-2 4 0 15,3-1 0-15,-1-3 0 16,3 6 0-16,0-3 0 16,3 1 0-16,-1-3 0 15,3 5 0-15,5-6 0 0,5 6 0 16,3-3 0-16,7 1 0 15,4-3-8-15,14 3-20 16,12-4-56-16,-1 1-4 0</inkml:trace>
  <inkml:trace contextRef="#ctx0" brushRef="#br3" timeOffset="117423.4526">11157 8925 318 0,'0'0'7'16,"0"0"3"-16,0 0 3 16,0-10 2-16,0 10 2 15,0 0-1-15,0 0 0 16,0 0 0-16,0 0-5 0,0 20-3 15,0 0-2-15,7 12-2 16,-4 5 0-16,4 10 1 0,1 3-1 16,4 6 1-16,-1-1-1 15,1 3-1-15,0-2-1 16,1-1 0-16,-1-3-1 0,1-2 1 16,-1-6-1-1,-2-1-1-15,0-9 1 0,0-5 0 16,-3-4 0-16,-2-6-1 15,-3-5 0-15,2-4 1 16,-4-10-2-16,0 0-1 16,0 0-2-16,-4-6-1 15,-3-12-4-15,5-3-2 0,-6-11-5 16,1-5-1-16,-1-9 0 16,1 0 0-16,-3-4 3 0,3 1 5 15,-1 4 5-15,-2 0 5 16,5 9 7-16,-4 3 4 15,3 6 3-15,-1 7-1 16,2 5-1-16,5 15-3 0,-5-6-2 16,5 6-2-16,2 19-1 15,3 13-2-15,5 6-1 16,-2 6 0-16,4 10 1 16,-2 6 0-16,3-1 0 15,-4 0 0-15,1-3-1 0,-2-8-1 16,2-3 1-16,-5-5-2 15,-1-11 1-15,1-1-1 16,-5-10-1-16,0-1 0 0,0-10-1 16,0-7-2-1,0 0 0-15,-5-7 0 0,1-9 0 16,-4-3 0-16,1-1 1 16,2 0 1-16,-3 3 1 0,6 0 1 15,-3 5 0-15,5 12 0 16,0 0 0-16,0 0 1 15,-5 17-1-15,5-3-1 16,0 1-8-16,7-1-43 0,1 6-27 16,0-2-2-16</inkml:trace>
  <inkml:trace contextRef="#ctx0" brushRef="#br3" timeOffset="118409.1929">9896 10065 286 0,'0'0'6'0,"0"0"5"15,0 0 2-15,0 0 2 0,0-10-1 16,0 10 2-16,0 0 0 16,3-10 2-16,-3 10-7 15,15 0-3-15,-3 0-3 0,4 0-1 16,-2 0 0-16,6 8 1 15,3-1-2-15,-2 2 1 16,7 1-1-16,-1 5 1 16,3-3 0-16,0 1-1 0,0 0 0 15,2-1 1-15,4-2-1 16,-2-3 1-16,4 1-1 16,-1-6 0-16,-3-2-1 0,7 0 1 15,-4 0-1-15,0 0-1 16,0-5 1-16,-2 0-1 15,0 3 0-15,-3-3 0 16,3 0 1-16,-5 0-1 0,2 0 1 16,-2-2-1-16,0-1 0 15,0 1 0-15,-4 0 0 16,4-3 0-16,-5 2 0 16,3 1-1-16,-1-4 1 15,-2 2 0-15,-2-1-1 0,-1 2 1 16,0-1-1-16,-4-1 1 15,2 0 0-15,-3 0-1 16,1-1 1-16,-4 2 0 0,1-1 0 16,0 0 0-16,-3 3 0 15,1-3 0-15,-3 0 0 16,0 3 1-16,2-3-2 16,-2 0 0-16,0 0 0 0,0 2 0 15,-3-2 0-15,1 2 0 16,-8 8 0-16,15-14 0 15,-15 14 0-15,10-13 0 16,-10 13 0-16,10-9 0 16,-10 9 0-16,0 0 0 15,7-10 0-15,-7 10 0 0,0 0 0 16,0 0 0-16,0 0 0 16,0 0 0-16,0 0 0 15,0 0 0-15,0 0 0 0,0 0 0 16,0 0 0-16,0 0 0 15,0 0 0-15,-7 0-10 16,-3 0-27-16,0 3-48 0,0 1-4 16</inkml:trace>
  <inkml:trace contextRef="#ctx0" brushRef="#br3" timeOffset="119006.8387">9967 10104 235 0,'0'0'8'0,"0"0"3"0,0 0 3 16,0 0 3-16,2-10 3 15,-2 10 2 1,0 0-2-16,0-9 1 0,0 9-5 16,0 0-5-16,12 4-1 15,-1 4-2-15,1 5-2 16,8 1-1-16,4 4 0 0,12-1 1 16,0 2 0-16,6-4-1 15,6 0 0-15,1-4-2 16,1-2 0-16,5-3 0 0,-8-6-1 15,3 0 0-15,-2-3 1 16,-2-7-2-16,-3-1 1 0,-1-1 0 16,-5 0-1-16,-2 2 1 15,-5-5-1-15,-5 5 1 16,-9 3-1-16,2 2 0 16,-9 1 0-16,-9 4-1 15,9-3-1-15,-9 3-2 0,0 0-5 16,0 0-14-1,0 0-60-15,0 0 0 0</inkml:trace>
  <inkml:trace contextRef="#ctx0" brushRef="#br3" timeOffset="124258.026">10217 8994 93 0,'0'0'5'0,"0"0"5"16,0 0 2-16,0 0 2 16,-2-4 1-16,2 4 1 0,0 0 1 15,0 0 2-15,0 0-6 16,0 0 0-16,0 0-5 15,0 0 1-15,-7 7-2 16,7-7 0-16,0 0 1 0,0 8-1 16,0-8 0-16,0 0 0 15,0 12-2-15,0-12 1 16,0 10-1-16,0-10-1 0,0 12-1 16,0-12-1-16,0 8 0 15,0-8-1-15,0 0 0 16,5 9 0-16,-5-9 1 15,0 0 2-15,0 0 3 16,0 0 3-16,4 11 1 0,-4-11 3 16,0 0-1-16,0 0 3 15,0-11-1-15,0 2-1 16,0-6-2-16,0-5-2 16,0-5-2-16,-2-5 0 0,-3-4 0 15,0-6-2-15,-3-4-1 16,1-6 0-16,0 0-1 15,0-1 0-15,-4-2-1 16,1-4 0-16,1 0 0 16,-2 1-1-16,-1-6-1 0,2-1 1 15,0 2-1-15,0-4-1 16,-3 1 0-16,1-1 0 16,-2 6 0-16,-2 0 0 0,4 3 1 15,-3 2 1-15,0 3-2 16,0 3 0-16,3 1 0 15,-1 3 0-15,1 2 0 16,5 4 0-16,0 4 0 0,1 2 0 16,1 1 0-16,2 7 0 15,1 0 0-15,2 3 0 16,-2 2 0-16,-1 2 0 16,3 2 0-16,-2 2 0 15,-1 1 0-15,3 5 0 0,0 7 0 16,-2-13 0-16,2 13 0 15,0 0 0-15,0 0 0 16,0 0 0-16,0 0 0 16,0 0 0-16,0 0 0 0,0 0 0 15,0 0 0-15,0 0 0 16,0 0 0-16,0 0 0 16,0 0 0-16,0 0 0 0,0 0 0 15,0 0 0-15,0 0 0 16,-6 7-27-16,12 6-59 15,-6-1-3-15</inkml:trace>
  <inkml:trace contextRef="#ctx0" brushRef="#br3" timeOffset="125175.4331">10404 7209 182 0,'0'0'7'0,"0"0"4"15,0 0 3-15,0 0 6 16,0 0 3-16,-10-2 3 0,10 2 2 16,0 0 1-16,-7-8-4 15,7 8-4-15,0 0-6 16,0 0-4-16,0 0-3 16,-7 14-2-16,7 4-1 15,4 7-1-15,3 4 1 0,3 9 0 16,0 6 1-16,5 9 1 15,0-2-1-15,3 6-1 16,2 2-1-16,-3 1 0 16,3-1-2-16,-3 1 0 15,1-1 0-15,-1 1 0 0,0-3 1 16,-1-3-1-16,-2 1 1 16,1-2 0-16,-3 0 0 15,0-3 0-15,-1-3 0 16,1-2 0-16,-5 0 0 0,4-6-3 15,-4 2 0-15,-2 0 0 16,0-5 0-16,1-1 0 0,-2-2 0 16,1-1 0-16,-2-2 0 15,-1 0 0-15,0-6 0 16,3 1 0-16,-5-6 0 16,5 5 0-16,-5-5 0 0,2 1 0 15,-2-1 0-15,4-2 0 16,-2-2 0-16,-2 2 0 15,0-1 0-15,3-3 0 16,-1 1 0-16,0-2 0 16,3-2 0-16,-5 2 0 15,3 0 0-15,-3 2 0 0,2-4 0 16,-2-1 0 0,2 2 0-16,-2-11 0 0,3 14 0 15,-3-14 0-15,0 10 0 16,0-10 0-16,0 0 0 0,0 0 0 15,0 0 0-15,0 0 0 16,0 0-17-16,-7-12-19 0,-3 1-49 16,5-5-3-16</inkml:trace>
  <inkml:trace contextRef="#ctx0" brushRef="#br3" timeOffset="125875.6852">10297 9024 246 0,'0'0'5'15,"0"0"1"-15,0 0 2 16,0 0 1-16,0 0 2 0,0 0 1 16,0 0 1-16,0 0 2 15,0 0-4-15,0 0-2 16,0 0-1-16,0 0-2 16,0 0 0-16,0 0-1 0,8-10-6 15,-8 10-13-15,9 5-43 16,-9-5-14-16</inkml:trace>
  <inkml:trace contextRef="#ctx0" brushRef="#br3" timeOffset="130666.1874">9875 7382 169 0,'0'0'7'0,"0"0"5"16,0 0 4-16,0 0 3 15,0 0 3-15,0 0 2 16,0 0 2-16,0 0 1 0,-9-11-6 16,9 11-4-16,0 0-2 15,0 0-1-15,-12-4-4 16,12 4-2-16,0 0 0 16,0 0-2-16,0 0 0 0,-7-7 0 15,7 7-1-15,0 0 0 16,-5-8-1-16,5 8 1 15,-3-12 0-15,3 12 0 0,-5-17 0 16,3 5 0-16,-2-2 0 16,4 2 0-16,-1-6-1 15,1 4 0-15,-2-3-1 16,2 0 0-16,0 1 0 0,0 0 0 16,0-2 0-16,0 1-1 15,0-1 0-15,2 1 0 16,-1-1-2-16,3 1 0 15,-2 0 0-15,3 2 0 16,-2 0 0-16,2-2 0 0,0 2 0 16,0-3 0-16,0 3 0 15,2-2 0-15,-1 2 0 0,1-2 0 16,0 3 0-16,3-1 0 16,0 1 0-16,-3 0 0 15,3 2 0-15,1-3 0 16,1 3 0-16,1-1 0 15,1 1 0-15,4 2 0 0,-1-2 0 16,2-4 0 0,-1 8 0-16,2 1 0 0,-2 0 0 15,1 2 0-15,-4 0 0 16,2 3 0-16,-1 2 0 16,-2 0 0-16,-1 2 0 15,-3 3 0-15,3 2 0 0,-1 1 0 16,0 4 0-16,-1 0 0 15,-2 4 0-15,-2 1 0 16,4 1 0-16,-5 2 0 0,7-1 0 16,-2 1 0-16,-1 3 0 15,-1-2 0-15,2 1 0 16,-2 1 0-16,1 0 0 0,-4 1 0 16,5-2 0-16,-5 3 0 15,-2-3 0-15,1 4 0 16,-2-5 0-16,-2 2 0 15,-1-4 0-15,4 2 0 16,-4-4 0-16,3 1 0 0,-1-6 0 16,-2 0 0-16,0-12 0 15,2 15 0-15,-2-15 0 16,0 0 0-16,0 12 0 16,0-12 0-16,0 0 0 15,0 0 0-15,0 0 0 16,0 0 0-16,0-4 0 0,0 4 0 15,0 0 0-15,-4-16 0 16,4 16-38-16,0 0-51 0,0-9-3 16</inkml:trace>
  <inkml:trace contextRef="#ctx0" brushRef="#br3" timeOffset="136420.9239">10320 8944 256 0,'0'0'7'0,"0"0"1"16,0 0 3-16,0 0 0 15,-6-1 1-15,6 1 1 0,-9 0 1 16,9 0 0-16,-10 0-4 16,10 0-1-16,-8 4-3 15,8-4 1-15,0 0 0 0,-10 8-2 16,10-8 0-16,-2 9 0 16,2-9-2-16,-4 14 0 15,4-14 1-15,0 12-1 16,0-12 1-16,6 15 1 0,-6-15-1 15,12 14 2-15,-12-14 0 16,18 13-1-16,-8-6 1 16,3-2 1-16,3 0-2 15,-1-3 0-15,3 3 1 0,-3-5-2 16,5 3 1-16,-5-1-1 16,5-2-1-16,-3 0 0 15,3 0 0-15,-3 0 0 16,3 0 0-16,-1-2-1 15,2-1 0-15,-4 3 0 0,1-3 0 16,-4 1-1-16,2 0 1 16,-2 2-2-16,-2-2 0 15,1-4 0-15,0 4 0 0,-1-3 0 16,1 0 0-16,0 0 0 16,-1-2 0-16,2 0 0 15,-1-1 0-15,-1 0 0 16,1 1 0-16,-1 1 0 0,-2-5 0 15,-1 5 0-15,-9 6 0 16,16-12 0-16,-16 12 0 16,10-8 0-16,-10 8 0 15,0 0 0-15,0 0 0 0,0 0 0 16,0 0 0-16,0 0 0 16,0 0 0-16,0 0 0 15,0 0 0-15,0 0 0 16,0 0 0-16,0 0 0 15,0 0 0-15,0 0 0 0,0 0 0 16,0 0 0-16,-8 0-2 16,-4 3-86-16,12-3-2 15</inkml:trace>
  <inkml:trace contextRef="#ctx0" brushRef="#br3" timeOffset="137018.1477">11327 8424 345 0,'0'0'9'15,"0"0"6"-15,0 0 4 16,0-9 1-16,0 9 2 0,0 0 0 16,0 0 0-1,0 0 0-15,0 0-7 0,0 0-15 16,4 9 0-16,4 7 0 15,-1 6 0-15,0 1 0 16,5 3 0-16,3 3 0 0,-2 0 0 16,-1 0 0-16,2-2 0 15,-2-2 0-15,-3-5 0 16,2-2 0-16,-4-1 0 0,-2-7 0 16,-3-1 0-16,-2-9 0 15,3 8 0-15,-3-8 0 16,0 0 0-16,0 0-6 0,-5-5-26 15,-10-2-53-15,10-3-4 16</inkml:trace>
  <inkml:trace contextRef="#ctx0" brushRef="#br3" timeOffset="137638.5103">11210 8462 309 0,'0'0'6'0,"0"0"5"15,0 0 2-15,0 0 2 16,-13 6 3-16,13-6 1 0,0 0 1 16,-13 6 2-16,13-6-6 15,0 0-4-15,-7 0-1 16,7 0-2-16,0 0-2 15,0 0 0-15,10-9-1 16,4-3 0-16,7-5-2 0,4 1-4 16,4-4 0-16,6-4 0 15,2 1 0-15,-5 1 0 16,-2 2 0-16,-2 2 0 16,-8 6 0-16,-2 3 0 0,-9 1 0 15,-9 8 0-15,12-4 0 16,-12 4 0-16,0 0 0 15,0 0 0-15,-7 9 0 16,-2 3 0-16,-7 3 0 0,-6 2 0 16,0 2 0-16,-8 7 0 15,-2-1 0-15,0-3 0 0,2 0 0 16,0-5 0-16,7-1 0 16,3-4 0-16,6-4 0 15,3-3 0-15,11-5 0 16,0 0 0-16,0-8 0 15,13-4 0-15,6-3 0 0,6-8 0 16,3 3 0-16,4-4 0 16,-2 2 0-16,0 1 0 15,-5 4 0-15,-5 2 0 16,-6 8 0-16,-3 2 0 16,-11 5 0-16,0 0 0 15,0 0 0-15,0 0 0 16,0 0 0-16,2 5 0 0,-2-5-84 15,0 17-5-15</inkml:trace>
  <inkml:trace contextRef="#ctx0" brushRef="#br3" timeOffset="139182.8745">10019 6795 13 0,'0'0'3'15,"0"0"3"-15,0 0 2 0,0 0 6 16,0 0 3-16,0 0 4 16,0 0 6-16,0 0 1 15,0 0 0-15,0 0 0 16,0 0-5-16,0-7-3 0,0 7-4 16,0 0-3-16,0 0-4 15,0 0-1-15,0 0-2 16,0 0 1-16,0 0-2 0,10-8 1 15,-10 8 0-15,0 0 0 16,0 0 1-16,7-8-2 16,-7 8 0-16,0 0 0 15,0 0-1-15,0 0 1 0,7-7 0 16,-7 7 0-16,0 0 1 16,0 0-1-16,0 0 0 15,0 0-1-15,11-11 2 16,-11 11-2-16,0 0 0 0,17-9 0 15,-17 9 1-15,17-17-1 16,-5 10 1-16,6-3 0 16,-1-1-1-16,6 2 1 15,-3-3-1-15,7-2 1 16,1 2-1-16,-2 2 0 0,5-2-1 16,4 2 1-16,-3 0-1 15,7 1 0-15,3-1-1 16,6 0 1-16,2-2 0 15,4-1-1-15,8 1 1 16,0-1-1-16,4 1 0 16,1-3 0-16,2 5 0 0,0-5 0 15,6 3 0-15,-3 0-1 16,3-2 0-16,2 5 0 0,-2-3 0 16,1 2 0-16,-1-2 1 15,2 2-1-15,-2-3 1 16,-3 1 0-16,0 0 0 0,-1-2 1 15,-3 5-1-15,-6-1 1 16,0-2-1-16,-7 2 0 16,-8 5 0-16,-2 0-1 15,-3 0 1-15,-4 1-2 16,-3-2 0-16,-3 4 0 16,-6-2 0-16,-3-1 0 0,-3 5 0 15,-3-1 0-15,-4 1 0 16,-13 0 0-16,10 0 0 15,-10 0 0-15,0 0 0 16,0 0 0-16,0 0 0 0,-5 6 0 16,0 6-21-16,-4-3-62 15,-5 3-5-15</inkml:trace>
  <inkml:trace contextRef="#ctx0" brushRef="#br3" timeOffset="144353.2048">10414 7187 67 0,'0'0'4'16,"0"0"5"-16,0 0 2 0,0 0 6 16,-10-16 3-16,10 16 3 15,0 0 4-15,0 0 1 16,-8-5-2-16,8 5-2 16,0 0 0-16,0 0-3 0,0 0-3 15,0 0-3-15,0 0-3 16,-9-7-2-16,9 7-1 15,0 0-3-15,0 0-1 16,0 0-2-16,0 0-1 0,0 0 3 16,0 0-1-16,9 0 1 15,1 0 1-15,8 0 1 16,2-3 0-16,2 1 0 0,5-3 0 16,1 2-1-16,2 1-1 15,4-3-1-15,1 2 0 16,-1-1 0-16,4 1-2 15,2-2 1-15,-3-2-1 16,6 2 0-16,-2-3-1 16,2 1 1-16,0-4-1 0,-2-1 1 15,2 3-1-15,-1-2 1 16,0 4-1-16,-2-2 1 16,0-1-1-16,-1 2 0 0,2-1 0 15,-2 1 0-15,1-2-1 16,-1 2 1-16,-1-2 0 15,2 3-1-15,-1 0 1 0,2-1-1 16,-8 1 0-16,3 2 0 16,-4 0 1-16,0 0-1 15,-2-2 0-15,3 2 0 16,-4 2 0-16,1-4 1 0,-2 5-1 16,2-6 0-16,-3 5 0 15,3-4 1-15,2 0-1 16,-2-1 1-16,2 3-1 15,1-5 1-15,-1 3 0 16,-2-3 0-16,2 2 0 16,-2 1 0-16,-3 0 0 15,-2-1 0-15,0 3 0 0,-6 2 0 16,2-1 0-16,1 2 0 16,1-4 0-16,-4 4-1 0,5-3 1 15,-4 3 0-15,3-3-1 16,0-1 0-16,-1 2 1 15,-1 1-1-15,-5 0 0 0,2-2 1 16,-3 2-1-16,0 3 0 16,-3-1 1-16,0-2-1 15,1 0 0-15,-1 1 1 16,-1 2-1-16,-3-3 0 16,3 1 1-16,-4 2-1 15,-7 0 1-15,16-5-1 0,-16 5 1 16,0 0-1-16,9-2 1 15,-9 2-1-15,0 0 0 16,0 0-1-16,0 0-1 16,0 0-3-16,0 0-2 15,-7-8-2-15,7 8-3 0,-12-10-2 16,4 1-1-16,-2-3 1 16,3-8 1-16,0-1 1 0,-4-3 3 15,2-1 3-15,1-2 4 16,0-1 5-16,1 1 2 15,-3 3 3-15,3-2 2 16,1 2 2-16,-1 4 1 0,0 1 1 16,2-1 0-16,0 5-2 15,3 3-2-15,-4 3-2 16,6 9-2-16,0 0-2 0,0 0 0 16,-2 11-1-1,2 11-3-15,2 3 0 0,6 6 0 16,-3 5 0-16,5 6 0 15,-1-1 0-15,4-3 0 16,-3-1 0-16,3-5 0 0,-3-1 0 16,-1-9 0-16,2-3 0 15,-4-5 0-15,-2-3 0 16,-5-11 0-16,7 13 0 16,-7-13 0-16,0 0 0 15,-2-8 0-15,-3-5 0 0,0-4 0 16,0-8 0-16,-5 1 0 15,0-6 0-15,0-2 0 16,2 2 0-16,-1 1 0 0,1 8 0 16,1 1 0-16,1 11 0 15,6 9 0-15,0 0-2 16,-4 12 0-16,4 10 0 16,4 1-5-16,5 9-12 0,-7 0-63 15,5-3-2-15</inkml:trace>
  <inkml:trace contextRef="#ctx0" brushRef="#br3" timeOffset="145917.0919">10165 7032 312 0,'0'0'6'16,"0"0"5"-16,0 0 2 15,0 0 2-15,0 0 3 16,0 0 2-16,0 0 0 0,-5-9 1 16,5 9-6-16,0 0-4 15,-10 0-2-15,10 0-3 16,-7 5-2-16,7-5-1 0,-15 14-2 16,10-3 0-16,0-2 0 15,0 3-1-15,0-1 0 16,5-1 0-16,0-1 0 15,0-9 0-15,5 11 1 16,-5-11 0-16,15 5 0 0,-4-5 0 16,0-3 1-16,1-4 1 15,-1 0 1-15,-1-7-1 16,-3-1 1-16,-2 0 0 16,-3 1-4-16,-2 0 0 0,0-2 0 15,-5 4 0-15,-4 0 0 16,-3 6 0-16,-1 3 0 15,-6 3 0-15,5 3 0 0,-3 5 0 16,5 2 0-16,0 2 0 16,1 4 0-16,6-2 0 15,5-2 0-15,0 3 0 16,0-1 0-16,7-3 0 0,4-1 0 16,1-5 0-16,0 0 0 15,6-2 0-15,-3-3 0 16,2 0 0-16,-4-8 0 15,-1 3 0-15,-2-5 0 0,-2-2 0 16,-1-3 0-16,-7 2 0 16,0-4 0-16,0 2 0 15,-10 3 0-15,-2 2 0 16,2 0 0-16,-8 10 0 16,1 0 0-16,-3 6 0 0,2 6 0 15,3 2 0-15,3 3 0 16,5 0 0-16,2 1 0 15,5-6 0-15,2 2 0 0,8-7 0 16,5-5 0-16,0-2 0 16,5 0 0-16,0-5 0 15,-3-3 0-15,1 1 0 16,-6-6 0-16,-2-1 0 16,-2 2 0-16,-8-3 0 0,0 2 0 15,-8 3 0-15,-7 1 0 16,1 3 0-16,-4 6 0 15,-3 0 0-15,2 6 0 16,1 8 0-16,2-3-22 16,-18 3-64-16,34 0-3 0</inkml:trace>
  <inkml:trace contextRef="#ctx0" brushRef="#br3" timeOffset="147318.237">9253 6750 354 0,'0'0'7'15,"0"0"4"-15,0 0 3 16,0 0 0-16,-12 0 1 15,12 0 1-15,-8 4 0 0,0 7 2 16,3 7-7-16,5 3-3 16,0 4-3-16,3 7-2 15,5 2 0-15,2-1-1 16,-1 0 0-16,4-3-2 0,-1-6 0 16,-1-4 0-16,-4-5 1 15,0-3 0-15,-7-12 1 16,0 0 0-16,0 0 0 0,0-8 0 15,0-8 0-15,-7-9-2 16,-1-7 0-16,-2-8 0 16,1-5 0-16,-4-5 0 15,3 2 0-15,0 0 0 16,5 4 0-16,0-1 0 16,5 10 0-16,2 8 0 0,10 5 0 15,4 6 0-15,4 7 0 16,0 6 0-16,3 3 0 15,3 8 0-15,-3 7 0 0,-3 8 0 16,-6-1 0-16,-1 4 0 16,-8 5 0-16,-5 1 0 15,-2-5 0-15,-9 0 0 16,-6-2 0-16,0-3 0 16,-8-4 0-16,5-4 0 0,0-4 0 15,1-2 0-15,8-6 0 16,2-2 0-16,9 0 0 15,-3-5 0-15,3 5 0 16,15-12 0-16,2 2 0 16,4 5 0-16,5 0 0 0,2 3 0 15,1 2 0-15,4 2 0 16,-6 5 0-16,1 1 0 16,-3 4 0-16,-3 0 0 0,-3 1 0 15,-4 0 0-15,0-4 0 16,-4 2 0-16,-11-11 0 15,12 9 0-15,-12-9 0 16,0 0 0-16,0 0 0 0,0 0 0 16,0 0 0-16,0 0 0 15,0 0 0-15,12-5-64 16,-2-2-28-16</inkml:trace>
  <inkml:trace contextRef="#ctx0" brushRef="#br3" timeOffset="148479.888">12549 6371 267 0,'0'0'5'0,"0"0"5"15,-9 0 1-15,9 0 3 0,0 0 0 16,0 0 0-16,-11 0 1 16,11 0 3-16,7 0-6 15,11 3 0-15,7-3-4 16,10 0 0-16,9-3 0 15,13-4 1-15,16-1-1 0,8-4-1 16,15-3 0-16,5-3-2 16,9-1 0-16,6-1-1 15,8-3 0-15,9 2-1 0,-4-4-1 16,2 3 0-16,2-2-1 16,-4 5 0-16,-4-1-1 15,-7 3 1-15,-6 2-1 16,-12 3 0-16,-11 2 1 15,-15 5-1-15,-15-2 0 16,-13 5 0-16,-9-1 0 0,-17 3 1 16,-5 0-1-16,-15 0 1 15,13-3 0-15,-13 3-1 16,0 0-2-16,0 0-3 16,0 0-6-16,-6 6-22 0,6-6-47 15,-9 9-3-15</inkml:trace>
  <inkml:trace contextRef="#ctx0" brushRef="#br3" timeOffset="149949.0647">12666 6560 302 0,'0'0'3'16,"0"0"1"-16,0 0 2 16,0 0 3-16,10-11 0 0,-3 11 3 15,6-3 1-15,4 2 2 16,3 1-1-16,7-3-2 0,6 1 0 16,6-4 0-16,7 4-2 15,8-5 0-15,5-3-2 16,12 0-1-16,5-2 0 15,4-3-1-15,7-3-1 0,5 3-1 16,4 0 0-16,4 1-2 16,0-3 0-16,-5 2 0 15,1 1 0-15,-5 0-2 16,2 4 1-16,-3 0 0 0,-8 0-1 16,-8 1 0-16,-2 1 1 15,-4 3-1-15,-8 0 0 16,-7 1 0-16,-7 4 1 15,-9-3-1-15,-3 3 0 16,-10-2 1-16,0-1-1 16,-5 3 1-16,-3-2-1 0,-5-1 1 15,3 0-1-15,-5 2 1 16,-9 1 0-16,12-8 0 0,-12 8 0 16,11 0 0-16,-11 0 1 15,0 0 0-15,0 0 1 16,0 0-3-16,0 0 0 15,0 0 0-15,0 0 0 0,0 0 0 16,0 0 0-16,0 0 0 16,0 0 0-16,0 0 0 15,0 0 0-15,0 0 0 16,0 0 0-16,0 0 0 0,0 0 0 16,0 0 0-16,0 0 0 15,0 0-5-15,-2-10 0 16,2 10-1-16,0 0-2 15,0 0-4-15,0 0 0 16,0 0-1-16,0 0 2 0,0 0 0 16,4-11 2-16,-4 11 2 15,2-7 2-15,-2 7 3 16,3-14 2-16,0 3 2 16,-3 2 2-16,2-1 0 0,0-2 2 15,-2 1 1-15,0-1 1 16,0 0 1-16,0-1 0 0,0 3 1 15,0 10-1-15,-2-15-1 16,2 15-1-16,-5-9-1 16,5 9-2-16,0 0-2 15,0 0 0-15,-5 9-2 0,5 3 0 16,0 6-1-16,0 0 0 16,0 2 1-16,2 4 1 15,1-1-1-15,4-4 0 16,-2 1 0-16,1-2 1 15,-1-6-1-15,-1-2 1 0,-4-10 0 16,8 12 1-16,-8-12-1 16,0 0 0-16,2-8 2 15,-2-6-3-15,0-1 0 16,-2-1 0-16,-3-5 0 16,0-2 0-16,3 4 0 0,-3 2 0 15,3 2 0-15,-2 5 0 16,4 10-2-16,0 0 0 0,0 0 1 15,0 0-1-15,0 13 1 16,0-1-1-16,6 2 1 16,-1 3 1-16,-3-2-1 15,3-5 1-15,-5-10 0 16,7 10 0-16,-7-10-1 0,0 0 1 16,0-7 0-16,0-6 0 15,0-2 0-15,0-4 1 16,-4-1-2-16,-2-1 1 15,2 5 0-15,1 0 0 0,-1 7-1 16,4 9 0-16,0 0 0 16,0 0 1-16,-6 17-1 15,6 6 0-15,10 2-14 16,-5 4-65-16,10 1-3 16</inkml:trace>
  <inkml:trace contextRef="#ctx0" brushRef="#br3" timeOffset="151151.1861">13009 5871 402 0,'0'0'6'16,"0"0"4"-16,0 0 3 15,0-10 1-15,0 10 1 16,0 0 0-16,0 0 1 0,0 0 1 16,0 0-14-16,-12 15-3 15,10 0 0-15,-4 7 0 16,1 2 0-16,-5 5 0 15,6-3 0-15,-7-1 0 0,1-1 0 16,1-3 0-16,-2-4 0 16,3-2 0-16,2-3 0 15,1-2 0-15,5-10 0 0,-11 12 0 16,11-12 0-16,0 0 0 16,0 0 0-16,12 8 0 15,4-8 0-15,8-6 0 16,4 0 0-16,4-2 0 15,3 1 0-15,6-3 0 0,-2-3 0 16,3 4 0-16,-7-4 0 16,-3 8 0-16,-5-2 0 15,-9 2 0-15,0-1 0 16,-8 6 0-16,-10 0 0 0,0 0 0 16,0 0 0-16,0 0 0 15,0 0 0-15,-3 6 0 16,3-6 0-16,-13 5 0 15,13-5 0-15,-12 10 0 0,12-10-29 16,0 0-63 0</inkml:trace>
  <inkml:trace contextRef="#ctx0" brushRef="#br3" timeOffset="179281.8975">3823 10183 296 0,'0'0'8'15,"0"0"4"-15,-9-7 4 0,9 7 1 16,-9-12 4-16,9 12 0 16,-3-15 0-16,3 2 0 15,0 1-7-15,9 0-4 16,11-3-2-16,4 4-4 16,4 2-1-16,4 4-1 0,6 5 0 15,2 10-1-15,-3 12 1 16,-5 10-1-16,-8 13 0 15,-5 8 1-15,-8 7 0 0,-5 6-1 16,-6 3 1-16,-3 0-1 16,-6-4 0-16,-1-9 0 15,2-1 0-15,2-15-2 0,5-3 1 16,1-10-1 0,4-9 1-16,9-9 1 15,1-7-1-15,10-4 1 0,1-7 0 16,2-7 0-16,-1 3 0 15,-3-3-1-15,0 6 1 16,-3 2-1-16,-3 8 0 16,-4 10 0-16,-6 14 0 0,-2 5 0 15,-4 12 0-15,-1 7 2 16,4 4 0-16,-2 3 0 0,2 2 0 16,3 4 1-16,0-2 1 15,5 1-4-15,1 0 0 16,1-6 0-16,4 3 0 15,-3-6 0-15,-2 5 0 0,-4-9 0 16,1-3 0-16,-3-4 0 16,-7 0 0-16,0-3 0 15,-7-4 0-15,-8 5 0 0,-7-3 0 16,-10 4 0 0,-8 5 0-16,-10-1 0 0,-5 4 0 15,-5 0 0-15,1 0 0 16,1-4 0-16,9-6 0 15,4-4 0-15,10-9 0 16,13-2 0-16,7-14-67 0,15-8-24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07:53.9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656 16241 332 0,'0'0'6'15,"0"0"2"-15,0 0 3 16,0 0 2-16,0 0 0 0,0 0-1 16,0 0 1-16,-4 14 2 15,4 6-5-15,4 7-3 16,4 5-2-16,1 9 0 16,4 3 0-16,-1 6-2 0,3-1 2 15,-2 1-1-15,2-8-1 16,0 2 1-16,-5-7-1 15,0-5 0-15,-3-5-1 16,1-7 2-16,-5-2-3 16,1-5-1-16,-4-13-2 15,3 12-6-15,-3-12-10 0,0-7-30 16,5-4-36-16,-5-1-3 16</inkml:trace>
  <inkml:trace contextRef="#ctx0" brushRef="#br0" timeOffset="598.5936">1216 16416 300 0,'0'0'7'0,"0"0"4"16,0 0 4-16,0-10 0 16,0 10 2-16,-5-9 2 15,-7 3-1-15,2 5 0 16,-8 1-6-16,0 0-4 0,-3 4-2 16,0 6-3-16,1 2 0 15,3 5-2-15,4 3 0 16,1 1 0-16,5 3-1 0,5-2 0 15,2 3 0-15,4-4-1 16,6-1 1-16,6-7 1 16,3-7-1-16,3-4 1 15,2-2 1-15,5-8-1 0,-4-5 2 16,-3-11-1-16,-2-2 1 16,-6-7 0-16,-4-5-1 15,-10-6 1-15,0-5 0 16,-15-6-1-16,-4-1 1 0,-3-4-2 15,-6 3 0-15,-2 10 1 16,3 3-1-16,2 8-1 16,6 9 1-16,1 10-1 15,8 7-1-15,10 10 0 0,-7 6 1 16,7 11 0-16,7 12 0 16,5 5-1-16,6 11 0 15,5 5 1-15,1 7 0 16,5 3 1-16,1-9-2 0,3 2-1 15,1-9-2-15,-6-8-6 16,7-5-13-16,-8-12-27 16,-5-1-35-16,6-11-4 0</inkml:trace>
  <inkml:trace contextRef="#ctx0" brushRef="#br0" timeOffset="941.1404">1499 16290 342 0,'0'0'5'0,"0"0"0"15,0 0 2 1,-9-3 0-16,9 3 1 0,-11 6 2 16,8 3-1-16,-1 4 1 15,4 4-4-15,0 3-1 16,0 0 0-16,7-1-1 0,4-1 0 16,1-1-1-16,2-5 0 15,4-5 0-15,5-7 0 16,-2-1 1-16,2-10-1 15,0-6 1-15,-3 0-1 0,-7-7 1 16,4-2-1-16,-12-1 0 16,-5 3 0-16,-3-1 0 15,-8 6-2-15,-1 6 1 16,-5 5-2-16,-5 8 0 0,-1 3-1 16,3 9 0-16,3 6-2 15,2 2-3-15,5 2-6 16,3-8-10-16,7 1-26 15,10-5-33-15,2-10-6 16</inkml:trace>
  <inkml:trace contextRef="#ctx0" brushRef="#br0" timeOffset="1165.0322">1676 15943 359 0,'0'0'6'0,"0"0"3"15,-11-10 2-15,11 10 1 16,-12-2-1-16,12 2 1 15,-12 0 0-15,7 14 1 16,2 7-5-16,6 11-3 0,5 7-1 16,5 4-1-16,9 8 0 15,-1-1 0-15,4 2-1 16,3-4 0-16,1-7-1 16,-4 2-1-16,1-11-4 0,-1 0-6 15,-11-8-14-15,4-6-52 16,-1 0-8-16</inkml:trace>
  <inkml:trace contextRef="#ctx0" brushRef="#br0" timeOffset="1296.8655">1795 16359 369 0,'0'0'4'0,"0"0"0"0,0 0 2 16,5-12-2-16,5 2 1 15,13-7-3-15,2-5-22 0,12-6-50 16,13-6-6-16</inkml:trace>
  <inkml:trace contextRef="#ctx0" brushRef="#br1" timeOffset="6390.4981">5421 7328 1 0,'0'0'4'0,"0"0"2"16,16-3 1-16,-16 3 4 15,12 0 11-15,-12 0 8 0,12 0 4 16,-12 0 1-16,0 0-4 15,0 0-2-15,0 0-1 16,0 0-7-16,-7-2-9 16,7 2-8-16,-14-3-5 15,3 3 0-15,-1 0-2 0,0 0-1 16,-3 5-6-16,0-2-8 16,-5 1-27-16,5 2-18 15</inkml:trace>
  <inkml:trace contextRef="#ctx0" brushRef="#br1" timeOffset="7109.6669">1656 7421 179 0,'0'0'0'0,"0"0"-2"16,0 0-2-16,0 0 1 16,0 0 2-16,18 3 2 15,1 2 3-15,11-2 4 0,13 1 4 16,19 2 4-16,17-2 2 16,21 2 0-16,13-2 1 15,17-2-1-15,14 4-2 16,10-2-2-16,11-1 0 15,-2 1-3-15,7-1 0 0,-4 2-2 16,3-2-1-16,-7-1 0 16,0 3-3-16,-8-5 0 15,-6 6-2-15,-9-6-1 16,-3 0 0-16,-18 0 0 0,-3 0 0 16,-13-6 0-16,-16 3 0 15,-8-1 0-15,-11-1-1 16,-20 2 1-16,-10 0 1 0,-9 2 2 15,-11-2-1-15,-17 3 0 16,10-3-2-16,-10 3-5 16,-13-4-9-16,-1 1-32 15,1 3-30-15,-11 5-6 0</inkml:trace>
  <inkml:trace contextRef="#ctx0" brushRef="#br1" timeOffset="14691.1949">1619 9665 247 0,'0'0'5'16,"0"0"2"-16,0 0 4 0,0 0 1 16,-11 5 3-16,11-5 0 15,0 0 1-15,-9 6-1 16,9-6-3-16,0 0-4 16,-10 7-1-16,10-7-3 15,-5 14-2-15,3 0-1 0,-2 1 0 16,2 4-1-16,2 5 2 15,0 1-1-15,0 3 2 16,0 1 0-16,0 1-2 16,6 3 1-16,-1-1 0 0,4-3-1 15,1 4 1-15,0-3-2 16,2-1 1-16,1 1 0 16,2 3 0-16,3-6 0 15,1 2 1-15,-1-1 0 16,7-3 0-16,-1 1 0 0,1-1 1 15,2-5 0-15,3 2 1 16,2 1 0-16,3-4 0 16,3 1-1-16,-1 0 1 0,0-2-1 15,3-1 1-15,0 0-1 16,0 0-1-16,-3-2 1 16,3-3 0-16,0 3 0 15,-1-1-1-15,4-2 1 0,1-3 0 16,2 1 0-16,0-2 0 15,2-1 0-15,3-2 0 16,-1-1 0-16,1-1 0 16,0-1 0-16,3-2 0 15,2 0 0-15,-1 0-1 16,2 0 0-16,3-5 0 0,2 1 0 16,-3-1 0-16,1 0-1 15,-4-3 0-15,-1 1 0 16,3 2 0-16,-8-2 0 0,-1 0-1 15,-4 0 1-15,2-1-1 16,-3-2 1-16,1 2 0 0,1-4-1 16,-6 0 1-16,7-3 0 15,-5 0 0-15,3 0-1 16,-8 0 0-16,5-3 0 16,-5 4 0-16,-2 2 0 15,0-4-1-15,0-1 1 0,-5 3-1 16,2 1 2-16,-2-5-1 15,0 4 1-15,-3-1-1 16,3 0 2-16,0 0-2 16,-3-2 0-16,3 0 0 0,-6-1 0 15,3 3 0 1,1-2 0-16,-5-3 0 0,2 3 0 16,-3 0 0-16,0-1 0 15,-4 0 0-15,4-1 0 16,-2 2 0-16,-5-1 0 0,-1 0 0 15,2 1 0-15,-2-3 0 16,-1 4 0-16,-1-2 0 16,-2 1 0-16,1-1 0 0,-4 0 0 15,2-1 0-15,0 2 0 16,-5-3 0-16,1 2 0 16,0-1 0-16,-3 2 0 15,1-1 0-15,-1 1 0 0,1-1 0 16,-1 0 0-16,0 4 0 15,2-4 0-15,-2 4 0 16,-2-3 0-16,0 2 0 16,0 0 0-16,0 1 0 15,0 0 0-15,0-1 0 16,0 3 0-16,-2 0 0 0,-4 0 0 16,1 0 0-16,3-1 0 15,-3 1 0-15,3-1 0 16,-3 0 0-16,0 1 0 0,-1-2 0 15,4 1 0-15,-3 4 0 16,3-4 0-16,-3 3 0 16,-2-2 0-16,2 4 0 0,-1-2 0 15,-1 0 0-15,2 0 0 16,-5 1 0-16,5-1 0 16,-5 2 0-16,10 8 0 0,-12-15 0 15,12 15 0-15,-18-14 0 16,18 14 0-16,-15-13 0 15,15 13 0-15,-15-11 0 16,15 11 0-16,-14-12 0 16,14 12 0-16,-13-9 0 0,13 9 0 15,-12-8 0-15,12 8 0 16,0 0 0-16,-10-10 0 16,10 10 0-16,0 0 0 15,0 0 0-15,0 0 0 16,0 0 0-16,0 0 0 0,0 0 0 15,0 0 0-15,0 0 0 16,0 0 0-16,0 0 0 16,0 0 0-16,0 0 0 0,0 0 0 15,0 0 0-15,0 0 0 16,0 0 0-16,0 0 0 16,-8 10 0-16,3 2 0 15,3 4 0-15,-1 2 0 0,-2 6 0 16,3 0 0-16,-3 1 0 15,-1 0 0-15,2 0 0 16,4-3 0-16,-5 0 0 16,2-2 0-16,1-5 0 0,0-2 0 15,-1 0 0-15,1-6 0 16,2-7 0-16,0 6 0 16,0-6 0-16,0 0 0 15,0 0 0-15,0 0 0 0,0 0 0 16,0 0 0-16,0 0 0 15,0 0 0-15,0 0 0 16,0 0 0-16,-6-6 0 16,4-4 0-16,-1-4 0 0,1 2 0 15,-1-3 0-15,1 1 0 16,2-3 0-16,0 0 0 16,0-3 0-16,0 2 0 0,0-2 0 15,0-2 0-15,5 2 0 16,-3 0 0-16,1 1 0 15,-1 4 0-15,4-3 0 16,-4 4 0-16,1 1 0 0,-1 4 0 16,-2 9 0-16,5-16 0 15,-5 16 0-15,2-7 0 16,-2 7 0-16,0 0 0 16,0 0 0-16,0 0 0 15,0 0 0-15,0 0 0 0,16 0 0 16,-9 3 0-16,6 1 0 15,4 1 0-15,5 3 0 16,-1 2 0-16,9-3 0 0,-2 3 0 16,0 0 0-16,-1-6 0 15,-2 4 0-15,-2-3 0 16,-6-1 0-16,-2-1 0 16,-5 0 0-16,-10-3 0 0,0 0 0 15,7 0 0-15,-7 0 0 16,0 0 0-16,0 0 0 15,0 0-89-15,-5 2-3 16</inkml:trace>
  <inkml:trace contextRef="#ctx0" brushRef="#br1" timeOffset="15844.9187">1663 9789 259 0,'0'0'5'0,"0"0"2"16,0 0 3-16,0 0 1 15,0 0 2-15,0-12 1 16,0 12 2-16,0-9 0 15,0 9-2-15,0-15-3 16,0 15-1-16,-2-13-1 0,2 13-1 16,0-17-1-16,0 8-1 15,0-8 1-15,4 5-1 16,5-8 0-16,-2 4 0 16,5-4 0-16,-1 1 0 0,2-7 0 15,6 3-1-15,-5 2 1 16,6 0-1-16,-3 2-1 15,1-4 0-15,0 6-1 0,-1 2 0 16,-2 3 0 0,-3 0-1-16,-2 5 0 0,-10 7-1 15,15-11 0-15,-15 11 0 16,0 0 0-16,0 0 0 16,0 0-1-16,0 0 1 15,0 0-1-15,0 0 1 0,0 0 0 16,0 0-1-16,0 0 0 15,0 0 0-15,0 0-2 16,0 0-3-16,-5 6-6 0,-5-1-15 16,10-5-57-16,-15 4-2 15</inkml:trace>
  <inkml:trace contextRef="#ctx0" brushRef="#br1" timeOffset="16404.8151">1681 9401 258 0,'0'0'7'0,"0"0"3"16,0 0 5-16,0 0 2 16,0 0 3-16,0 0 0 0,0 0 3 15,-7-2 0-15,7 2-6 16,0 0-5-16,0 0-2 16,0 0-1-16,0-10-2 0,12 3-1 15,2-2 0-15,9-3 1 16,4-3-1-16,5-2 1 15,3-2-1-15,6 1 0 16,-7-2-2-16,2 3 0 16,-7 2-1-16,-4 3-1 0,-4 2 0 15,-6 5-1-15,-5 2 0 16,-10 3-1-16,11 0 2 16,-11 0-2-16,2 20 0 15,-2-8 0-15,0 6 0 0,0 0 0 16,0 1 0-16,0 3 0 15,0-2 0-15,0 0 0 16,0-6 0-16,0 2 0 0,3-4 0 16,-3 1 0-16,2-4 0 15,-2-9 0-15,5 15 0 16,-5-15 0-16,3 10 0 16,-3-10-8-16,4 12-23 0,-14-7-54 15,10-5-3-15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25:21.1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13352 16525 231 0,'0'0'3'16,"0"0"2"-16,0 0 2 16,0 0 1-16,0 5 0 15,0-5-1-15,0 0 1 0,0 0 0 16,0 0-1-16,8 7 0 15,4-7-1-15,8 3 1 16,8-3 2-16,14 0 1 16,17-7 1-16,15-3-1 15,24-7-1-15,16 0 0 16,28-10-2-16,14-4-1 0,19-3-2 16,16-5 0-16,15-7-1 15,20 0 0-15,13-7-1 0,9-9 0 16,13 1 0-16,15-6 0 15,16-2 0-15,6-8 0 16,47 0-1-16,-19-3 1 0,-1 1 0 16,8 3 1-16,2-6 0 15,1 5 1-15,-2 0 0 16,-1 3 0-16,-44 2 2 16,24 5-3-16,-15 5 2 0,-15-1-1 15,-19 12-1-15,-21 1 0 16,-29 8-1-16,-19 6 0 15,-32 6-1-15,-26 5 0 16,-28 10-1-16,-26 2-2 16,-22 9-4-16,-21 1-5 15,-17 6-18-15,-13 9-50 0,-18 2-2 16</inkml:trace>
  <inkml:trace contextRef="#ctx0" brushRef="#br0" timeOffset="1403.0982">13503 16670 235 0,'0'0'0'0,"0"0"-2"16,0 0 2-16,0 6 2 16,0 9 1-16,0 8 2 15,3 8 3-15,3 12 3 16,1 9 1-16,0 7 2 0,0 8 0 16,4-2-2-16,-9-31-2 15,3 7-3-15,0-5-1 16,-3 5-4-16,1-8-1 0,-1 9 0 15,-2-7-1-15,3 3-1 16,-3-8 2-16,2 0 0 16,-2-1-1-16,0-2 0 15,0-3 0-15,0 0 0 16,0-3 0-16,0-1 0 16,-2-5 0-16,2-3 0 0,0-12 1 15,-3 12-1-15,3-12 1 16,0 0 0-16,0 0-1 15,0 0 0-15,0 0 0 0,0 0 0 16,13-2 0-16,-13 2-1 16,15-10 0-16,-5 5 1 15,2-2 0-15,5 0 0 16,3-3 0-16,10 0 0 16,4-2 0-16,7-3 1 0,6-1 0 15,-2 1 1-15,83-24 0 16,18-8 0-16,9 0 0 15,15-3 1-15,11 1-1 16,3-2 1-16,3 0-1 16,-25 12 0-16,8-1-1 15,5 1 1-15,6-3-2 0,3 1 1 16,8 0-1-16,2-2 1 16,10-1 2-16,1-1-1 15,4 1-1-15,-4 2 1 0,3-3 1 16,9 4 1-16,-11-3-1 15,3 5 0-15,-8-1-2 16,-2 1 1-16,-1 2 0 0,2-1 0 16,-7 1 0-16,4 3-1 15,-10-3 1-15,-1 4-1 16,-2-1 1-16,0 1 0 16,-10 1 0-16,-2 0-1 0,-9 2 0 15,-4 3 0-15,-9-3 1 16,-8 6-1-16,-11 1 0 15,-8 0-1-15,-12 7 1 16,-7-2 0-16,-15 4 1 0,-9 1 0 16,-8 1 0-16,-12 2 1 15,-13 0 1-15,-12 2 2 16,-10 4-1-16,-8 1 0 16,-6-2 0-16,-11 5-1 15,0 0 0-15,0 0-2 0,0 0-1 16,0 0 0-16,0 0-2 15,0 0 1-15,0 0 0 16,0 0-1-16,0 8-1 0,0-8 1 16,0 0-2-16,0 0-3 15,0 0-3-15,0 0-4 16,0 0-11-16,0 0-18 0,-9-6-32 16,9-3-9-16</inkml:trace>
  <inkml:trace contextRef="#ctx0" brushRef="#br0" timeOffset="1754.8951">21871 14908 338 0,'0'0'1'16,"0"0"-2"-16,0 0 0 0,0 15 2 15,0 7 2-15,0 12 1 16,-2 14 1-16,-1 13 1 16,3 14-1-16,0 7 4 0,0 7-2 15,5 3-3-15,0-8-4 16,3-7-4-16,2-10-3 16,0-16-4-16,-5-6 0 15,2-13 2-15,-4-12 0 0,2-7 1 16,-5-13 2-16,0 0 4 15,7-15 4-15,-4-3 4 16,-1 4 0-16,0-4-2 16,-2 3-1-16,0 3-1 15,0 12 0-15,0 0-10 16,-4 22-53-16,-1-5-9 0</inkml:trace>
  <inkml:trace contextRef="#ctx0" brushRef="#br0" timeOffset="2956.0914">16208 18495 157 0,'0'0'6'16,"0"0"3"-16,0 0 4 16,0 0 2-16,8 0 0 15,2 0 3-15,34 0 1 16,-16 0-1-16,10-8-4 0,51-6-2 15,-37 6-4-15,15-4-1 16,4-1-1-16,15-4 1 16,4-3-3-16,15-2 1 15,11-3-1-15,9-5 0 16,10 1-2-16,9-1 0 0,1-2 0 16,11-4 2-1,7-7 0-15,10 2-1 0,1-5 1 16,10 0 0-16,5-3 1 15,10 0-2-15,-1-3 1 16,9 3-3-16,4-6 1 16,1 6 2-16,89-28 1 15,101-30 0-15,-21 6 0 16,-30 19 0-16,-24 10 0 0,-38 7 1 16,-38 8-2-16,-40 13 0 15,-29 9-2-15,-14 3 0 16,-9 0-1-16,-9 3 1 0,-6 3-1 15,-14 2 0-15,-6-1 0 16,-20 3 1-16,-10 4 0 16,-17 0 0-16,-9 4 1 0,-24 4 1 15,-8 3 1-15,-12 2-1 16,-11 0 1-16,-4 3-2 16,-9 2 0-16,0 0-1 15,0 0-1-15,0 0-2 0,-9 2-2 16,1 5-7-16,-12 0-8 15,0 3-20-15,-3 7-39 16,-11-2-7-16</inkml:trace>
  <inkml:trace contextRef="#ctx0" brushRef="#br0" timeOffset="4021.9008">16820 18819 111 0,'0'0'5'16,"0"0"1"-16,0 0 2 15,0 0 0-15,10-3 2 16,2-4 1-16,50-26 2 15,16 5 0-15,-19 3-4 16,-1 5 0-16,20-10 0 16,10 3 1-16,9-8-1 15,12 1 0-15,13-12 0 0,7 2-1 16,19 2 2-16,7-5-2 16,10-2 1-16,7-1-1 15,13-4 1-15,-3-6-1 16,7 2-1-16,7-3 1 0,6 4-3 15,5-2 0-15,-4 2-2 16,1-7 0-16,7 6-2 16,-2-4 0-16,124-31 2 15,50-8 1-15,-30 9 1 0,-40 12 1 16,-29 13 0-16,-40 10 2 16,-33 10-1-16,-40 12 1 15,-32 9-2-15,-7 3 0 16,-15 0-2-16,-6 3-1 0,-16 4 1 15,-10 1-1-15,-14 5 0 16,-11 0 0-16,-14 3 0 16,-14 2 0-16,-8-1 1 15,-9 6-1-15,-15 0 1 16,12-3-3-16,-12 3 2 16,0 0-1-16,0 0-1 0,0 0 0 15,-7 5-1-15,7-5 0 16,-9 9 1-16,9-9-1 15,-11 7 0-15,11-7 0 0,0 0 0 16,-7 2 0-16,7-2 0 16,0 0 0-16,0 0 0 15,0 0 0-15,0 0 0 16,0 0 0-16,-3 10-1 0,3-10 1 16,0 0 1-16,0 0-1 15,0 0 0-15,0 0 0 16,0 0 0-16,0 0 1 15,0 0 0-15,0 0-1 0,0 0 1 16,0 0-1-16,0 0 1 16,0 0-2-16,0 0-1 15,0 0-2-15,0 0-6 16,-9 8-8-16,9-8-22 16,0 0-39-16,-7 9-4 15</inkml:trace>
  <inkml:trace contextRef="#ctx0" brushRef="#br0" timeOffset="4803.3331">21859 14800 307 0,'0'0'4'0,"0"0"2"16,0 0 0-16,0 0-1 15,0 0-1-15,0 0 3 16,0 0 1-16,12 0 2 16,2-6-2-16,17 1 0 0,12-8 0 15,14 1 4-15,12-5-1 16,13-3-1-16,6 1-1 15,-2-2-1-15,6 1-3 16,-12 3-1-16,-13 3 0 16,-8 1-2-16,-13 6 0 0,-14 2-1 15,-10 2-1-15,-7 3 0 16,-5-3 0-16,-10 3-1 16,0 0-3-16,5 11-7 15,-5-11-9-15,-15 20-38 0,0 2-19 16,-2 5-7-16</inkml:trace>
  <inkml:trace contextRef="#ctx0" brushRef="#br0" timeOffset="5193.1232">21832 15614 264 0,'0'0'4'16,"0"0"3"-16,0 0 1 16,0 0 1-16,-8 0 2 0,8 0 4 15,6 0 3-15,10-6 0 16,9 2-1-16,17-9-1 0,11 1-1 15,11-5 0-15,9-3-3 16,4 2-3-16,3-2-3 16,-6 6 0-16,-5-1-2 0,-9 5-1 15,-10 3-1-15,-13 2-1 16,-10 0 0-16,-7 5 0 16,-5-3 0-16,-4 3-1 15,-11 0-1-15,0 0-6 16,0 0-8-16,-16 3-17 0,6 7-45 15,-7-7-5-15</inkml:trace>
  <inkml:trace contextRef="#ctx0" brushRef="#br0" timeOffset="5552.4029">22408 14832 328 0,'0'0'5'0,"0"0"3"16,0 0 0-16,0 0-1 15,0 0-1-15,0 0 3 16,-2 4 0-16,2 11 2 0,0 9-5 15,0 6-4-15,0 8 1 16,2 1 1-16,1 6 0 16,0 2-1-16,4-5-1 15,-2 3 0-15,-3-11-1 16,3 1 0-16,-5-8-1 16,0 0-4-16,0-9-9 15,0-1-16-15,0 1-29 0,0-18-18 16</inkml:trace>
  <inkml:trace contextRef="#ctx0" brushRef="#br0" timeOffset="6003.2856">22416 14792 262 0,'0'0'7'0,"0"0"5"16,2-13 3-16,-2 13 0 15,0-10 1-15,0 10-3 16,0 0 1-16,-10 0 1 0,0 5-7 16,-2 7-5-16,-3 6-3 15,-2 2-1-15,-3 2 1 16,0 0 0-16,3 0 1 16,-1-4-1-16,3-1 1 15,0-5 1-15,5-2 0 16,3-2 2-16,7-8 0 0,0 0 0 15,0 0-1-15,-2-12 1 16,4-3 0-16,8-3-1 0,5-5 0 16,2-1-1-16,3 0 1 15,0-1 0-15,-3 3 1 16,3-1 0-16,-5 8-1 16,-3 3 0-16,-2 4-1 15,3 8-2-15,0 3 1 0,-1 9-2 16,-2 8 1-16,2 5 0 15,3 5 0-15,2-1 1 16,4 8 0-16,-4 3-1 16,3-5-2-16,1 0-11 0,-5-1-29 15,2-5-36-15,3 2-3 16</inkml:trace>
  <inkml:trace contextRef="#ctx0" brushRef="#br0" timeOffset="6469.553">22055 15403 345 0,'0'0'5'15,"0"0"1"-15,0 0 1 16,0-10 2-16,0 10 0 16,8 0 1-16,2 2 1 15,7 3 0-15,6 6-4 16,1 4-2-16,6-3 0 0,5 5-1 16,-3 1 0-16,1-1-2 15,-3 0-1-15,-1 0 0 16,-1-1 0-16,-5-4 0 0,-7 3-1 15,-1-8 1-15,-2 1 0 16,-4-3 1-16,-9-5 2 16,11 1 0-16,-11-1-1 0,2-9 1 15,-2-1-1-15,0-9 1 16,0-7-1-16,3-3-1 16,2-5-2-16,-3-1 1 15,3-5-1-15,0 8 0 16,0 0 1-16,0 1-2 0,0 12-2 15,-5 2-8-15,2 7-12 16,-2 10-29-16,0 0-30 16,0 0-4-16</inkml:trace>
  <inkml:trace contextRef="#ctx0" brushRef="#br0" timeOffset="6879.9446">21851 15712 339 0,'0'0'5'15,"0"0"2"-15,0 0 0 16,0 0 1-16,4-9 2 15,15-1 2-15,11-3 0 16,17-4 2-16,20-9-5 0,10-4-2 16,15 2 1-1,13-4-1-15,-1 5-1 0,-4 2-2 16,-12 5-1-16,-13 6-1 16,-15 1-1-16,-18 6 0 15,-14 4 0-15,-15 3 0 0,-13 0-1 16,0 0 1-16,-13 3 0 15,-7 1-1-15,-2 1 0 0,-3 0 1 16,0 3-2-16,0-1 1 16,8-2-1-16,-1 3-6 15,6-4-16-15,-1 1-57 16,13-5-1-16</inkml:trace>
  <inkml:trace contextRef="#ctx0" brushRef="#br0" timeOffset="10984.8382">21896 14715 204 0,'0'0'7'16,"0"0"5"-16,-12-10 3 16,12 10 3-16,0 0 1 0,-10-8 3 15,10 8-2-15,0 0 1 16,0 0-6-16,-3-12-3 15,11 9-2-15,19-9-1 16,13 1-2-16,17-8-2 0,16-3 1 16,14-5 1-16,14-6-1 15,6 1 0-15,10 3-2 16,-12-2-1-16,-11 7 0 16,-9 7-1-16,-21 7 0 15,-15 0-1-15,-8 5-1 0,-22 5 0 16,-4 0 0-16,-15 0 0 15,3 12 0-15,-3-2-3 16,-7 0-4-16,-4 5-11 0,1 7-25 16,-12 4-33-1,3 0-4-15</inkml:trace>
  <inkml:trace contextRef="#ctx0" brushRef="#br0" timeOffset="11440.696">21876 15708 310 0,'0'0'5'16,"0"0"4"-16,0 0-1 15,5 0 1-15,-5 0 1 0,15-8 1 16,0 1 3-16,10 0 1 16,7-3-4-16,14-8-2 15,6-2 1-15,19-2-1 16,9 0 0-16,2-3-1 15,0 1-1-15,0 1-2 0,-12 5-2 16,-8 4 0-16,-13 4-1 16,-11 0-1-16,-14 5 1 15,-6 3 0-15,-8 0 0 0,-10 2 1 16,0 0-1-16,0 0 1 16,0 0-2-16,0 0 1 15,-10 0-3-15,-2 4-5 16,-1 1-9-16,-7-2-12 0,0-3-53 15,3 0-3-15</inkml:trace>
  <inkml:trace contextRef="#ctx0" brushRef="#br0" timeOffset="12160.5033">22526 14554 313 0,'0'0'6'15,"0"0"4"-15,0 0 0 16,0 0-1-16,0 0 0 0,0 0 2 16,-6 7 0-16,-1 15 4 15,-3 18-6-15,-1 9-1 16,4 16-2-16,2 7 1 15,-2 9 1-15,2 5-1 0,5-3-2 16,0-6-2-16,0-5-1 16,3-11 0-16,2-8-1 15,-5-9-1-15,0-10 1 16,2-5 0-16,-2-10 0 16,0-6 0-16,0-13-1 15,0 0 0-15,0-13-1 0,0-15-1 16,2-12 1-16,-2-11-1 15,0-11 0-15,0-13 0 16,0-4 0-16,0-5 1 0,3 0 1 16,-3 5 1-16,0 7 1 15,0 10 1-15,0 15 1 16,-3 7-1-16,3 15-1 0,-2 10 0 16,2 15 0-16,-5 11-1 15,0 16 0-15,3 12-1 16,-1 11-1-16,-2 4 1 15,2 8 1-15,3 6 0 0,-2-8-1 16,0-4 0-16,2-9-1 16,0-10 1-16,0-8-1 15,0-6 1-15,0-11-1 16,0-12-1-16,0 0-1 16,-3-15 0-16,-2-14-1 0,5-12-1 15,0-10 0-15,0-14-1 16,0-6 1-16,0-4 1 15,0 1 2-15,5 5 2 16,-2 9 3-16,-3 11 1 0,0 11-1 16,0 19 0-16,0 19 2 15,-15 19-1-15,0 21-1 16,0 13-1-16,5 16-1 0,-5 5-3 16,8 15-8-16,-1 10-55 15,8-12-13-15</inkml:trace>
  <inkml:trace contextRef="#ctx0" brushRef="#br0" timeOffset="13117.152">16815 18735 161 0,'0'0'1'0,"0"0"1"15,0 0-1-15,0 0 3 0,0 0-1 16,0 0 4-16,0 0 3 15,0 0 3-15,2 0-1 16,4-3 1-16,58-26 1 16,11 9-1-16,-18 6 0 0,11-1-2 15,18-11-3-15,6 4-2 16,18-3 1-16,16-4-3 16,16-8-1-16,12-5 0 15,25-4-1-15,10-5 0 16,20-6 3-16,12-13 1 15,13 4 1-15,10-11 0 0,9 5 1 16,6-7 1-16,163-57 1 16,80-13 1-16,-10 15-2 15,-42 13-3-15,-35 14-2 16,-54 18-1-16,-50 22 0 16,-53 15 0-16,-52 14-3 0,-11 12 1 15,-31-2-1-15,-20 8 1 16,-26 4 0-16,-18 2 0 15,-25 5 1-15,-25 1 0 16,-16 1-3-16,-16 2-3 16,-18 5-11-16,-7 0-32 0,-16 0-28 15,-16 0-5-15</inkml:trace>
  <inkml:trace contextRef="#ctx0" brushRef="#br0" timeOffset="13686.6787">19393 17362 297 0,'0'0'7'0,"0"0"4"0,0 0 4 16,0-9 0 0,0 9 0-16,0 0 0 0,0 0 1 15,0 0 0-15,3 8-5 16,4 8-3-16,0 4-3 0,1 10 0 15,-8-30-1-15,8 35 1 16,18 39-1-16,-11-27 0 16,-2 1-2-16,0 3 0 15,4 2-2-15,-2 1-2 16,0-2 2-16,0 0-3 16,-1-2-1-16,-1-2-4 0,-13-48-10 15,12 36-9 1,-2 3-18-16,-10-39-30 0,11 20-8 15</inkml:trace>
  <inkml:trace contextRef="#ctx0" brushRef="#br0" timeOffset="21317.2254">18055 15063 179 0,'0'0'7'0,"0"0"3"15,-7 0 4-15,7 0 3 16,-10-2 2-16,10 2 1 16,-15 0 2-16,15 0 1 0,-12 0-5 15,12 0-4-15,-13 0-3 16,13 0 0-16,0 0-4 16,-10 0-1-16,10 0-1 15,0 0-1-15,0 0-1 0,0 0 1 16,0 0 1-16,0 0 1 15,16-2 1-15,3 0 0 16,8-6 0-16,8 0 1 16,15-4 1-16,15-5-1 0,15-4 0 15,16-3-2-15,17-3 1 16,11-3-1-16,10-5 0 16,3 3 0-16,1-2-2 15,7 4-1-15,-9 0 0 16,-3 3 0-16,-12 5-1 0,-9-1-1 15,-5 5 0-15,-10 2-1 16,-10 1 1-16,-16 3 0 16,-8-3-1-16,-16 7 2 15,-10-2-2-15,-12 5 0 0,-9 2 0 16,-7 1 0-16,-9 2 0 16,0 0 0-16,0 0 0 15,0 0 0-15,0 0 0 0,0 0 0 16,0 0 0-16,0 0 0 15,0 0 0-15,0 0 0 16,0 0 0-16,0 0 0 0,-4-3 0 16,4 3 0-16,0 0 0 15,0 0 0-15,-11 0 0 16,11 0 0-16,0 0 0 16,-10 0 0-16,10 0 0 15,-9 0-5-15,9 0-13 16,-8 0-14-16,8 0-29 0,-15 3-26 15,15-3-2-15</inkml:trace>
  <inkml:trace contextRef="#ctx0" brushRef="#br0" timeOffset="21698.8338">20074 14385 357 0,'0'0'5'0,"0"0"3"16,0 0 0-16,0 0 0 16,0 0 0-16,0 0 0 15,0 0 0-15,0 0 2 0,3 8-3 16,9-4-2-16,10 4 1 16,1-1-2-16,9-2 3 15,1 5-1-15,4-5-1 16,2 0-2-16,-7 0 0 15,-2 3-2-15,-7-1 1 16,-5 5 0-16,-14 6 2 0,-4 4 0 16,-17 3 1-16,-16 7 0 15,-4 3 0-15,-13 4 1 16,-1-2-2-16,-4 3 0 0,2-8-1 16,6 1-3-16,10-11 0 15,7 3-5-15,7-11-3 16,11 1-10-16,3-3-27 0,6-4-40 15,3-8-1-15</inkml:trace>
  <inkml:trace contextRef="#ctx0" brushRef="#br0" timeOffset="22507.3866">18043 14800 287 0,'0'0'8'0,"7"-17"3"0,1 8 6 15,-2-1 0-15,-2 3 1 16,1-3 1-16,-5 10 0 0,7-10-1 16,-9 17-7-16,-8 8-4 15,-3 5-3-15,-4 5-2 16,-3 4-1-16,-2-1 1 15,-6 1 0-15,0-1 0 0,2-3 0 16,1-6 0-16,3-5 0 16,-1 0 0-16,9-4 0 15,-2-6 0-15,6 1 0 16,10-5-1-16,0 0 1 16,0 0-1-16,5 0 0 0,16 0 0 15,1 3 1-15,5 2-1 16,8 0 0-16,7 2 1 15,0 4 0-15,3-2 0 16,-5 3 0-16,-2 1-1 0,-1-1 1 16,-7-3-1-16,-7 2 0 15,-2-1-1-15,-6 0 1 16,-5-4 0-16,-10-6 0 16,12 12 0-16,-12-12 0 0,0 0 1 15,11 4 1-15,-11-4 0 16,0 0 0-16,0 0 0 15,0 0 1-15,0 0-1 0,0 0 0 16,0 0-3-16,0 0 0 16,0 0 0-16,0 0 0 15,0 0 0-15,0 0-12 16,0 0-71-16,12 7-4 16</inkml:trace>
  <inkml:trace contextRef="#ctx0" brushRef="#br0" timeOffset="26614.438">18126 14269 165 0,'0'0'7'15,"0"0"5"-15,-13-2 4 16,13 2 3-16,-8-6 1 0,8 6 1 15,-13-3 2-15,13 3-1 16,0 0-5-16,-7-3-5 16,7 3-4-16,0 0-2 15,0 0 0-15,0 6 1 0,0-6 2 16,20 15 0-16,-4-2 2 16,8 2 1-16,8-1 1 15,9 6-1-15,5 0-1 16,7 5-3-16,9 0 1 15,5 1-2-15,8 2-1 16,1 5-1-16,12-4-1 0,-1 2 0 16,5 1-1-16,7 1 0 15,0-3-1-15,3 2-1 16,-2 1 0-16,-4-6-1 0,-6-3 1 16,-8 4-1-16,-8-8-1 15,-11 2 1-15,-9-7 0 16,-9 0 0-16,-10-3 0 15,-2-3 0-15,-11-3 0 0,-5-1 0 16,-4-3 1-16,-13-2 0 16,14 5 0-16,-14-5 0 15,0 0 1-15,0 0 0 16,10 0 0-16,-10 0-1 16,0 0 1-16,0 0-1 0,0 0 0 15,0 0 0-15,0 0 0 16,0 0-1-16,0 0 0 15,0 0-1-15,0 0-1 16,0 0-4-16,0-7-4 16,0 7-9-16,0 0-29 0,-14-2-36 15,14 2-2-15</inkml:trace>
  <inkml:trace contextRef="#ctx0" brushRef="#br0" timeOffset="27025.444">19817 14737 335 0,'0'0'3'0,"0"0"2"0,0 0 0 0,0 0 1 15,-2 5 0 1,2-5 4-16,0 12 1 0,0-2 2 15,9 0-3-15,0 2 0 16,6 3-1-16,2 3 0 0,6-1-1 16,-1 0-1-16,3-2-3 15,0 0 0-15,0-2-2 16,-6-4-1-16,-4 4 1 16,-3-6-1-16,-1-2 0 0,-11-5 1 15,5 13 1-15,-5-13 0 16,-10 14 1-16,-8-9 0 15,-4 0 1-15,-8 4-1 0,-2-1 0 16,-5-2-1-16,0-2-1 16,0 2 0-16,3-4-1 15,4 4 0-15,6-5-3 16,7-1-6-16,5 3-15 16,1 12-47-16,11-15-15 0</inkml:trace>
  <inkml:trace contextRef="#ctx0" brushRef="#br0" timeOffset="27824.9145">18197 14284 295 0,'0'0'6'0,"0"0"3"0,0 0 2 15,-7-3-2-15,7 3 1 16,0 0 0-16,-11 8 1 16,9 4 3-16,2 5-4 0,0 8-4 15,0 2-1-15,2 8 1 16,7-3 0-16,-2 5-1 16,3 1-1-16,-4-9 0 15,5 0-2-15,-3-3 0 16,-1-6-1-16,-3-6 1 0,2-1 1 15,-3-4 1-15,-3-9 2 16,5 10-1-16,-5-10 1 16,-3-4-1-16,-2-11 0 0,-3-3 0 15,1-3-1-15,-3-8-2 16,-3 0-1-16,4-3 0 16,1 0 1-16,-3 0 0 15,5 4 0-15,1 3 1 0,2 5-1 16,-1 2 1-16,4 2 0 15,-3 3-1-15,3 3-1 16,0 10 0-16,0-9-1 0,0 9 0 16,15 0 0-16,0 2 0 15,4 5 0-15,4 6 0 16,7-1 1-16,7 1 0 16,1 2 1-16,1-3-1 15,1 0 1-15,3-1-1 16,-1 1-1-16,-1 0-4 0,0-2-35 15,1 2-43-15,0-2-4 16</inkml:trace>
  <inkml:trace contextRef="#ctx0" brushRef="#br0" timeOffset="49017.912">21461 14908 16 0,'25'-3'1'0,"14"-2"-1"0,10-2-1 16,10 0-5-16</inkml:trace>
  <inkml:trace contextRef="#ctx0" brushRef="#br0" timeOffset="69008.8323">17825 6228 165 0,'0'0'8'16,"-8"0"6"-16,8 0 4 16,-17 0 4-16,9 0 1 15,-5 0 1-15,6 0 1 0,-2 0 0 16,9 0-5-16,0 0-3 15,0 0-1-15,21-15-3 16,12 2-3-16,14-1 0 0,10-4 1 16,20-7 0-16,21-2-1 15,11-5-2 1,15 0 0-16,13 1-1 0,12 0 1 16,8 1-2-16,4-1 0 15,6 12-2-15,1-3-1 0,2 5 0 16,-4 2 0-16,3 2-1 15,-5 6 0-15,1 2-1 16,-4 5 0-16,-4 0 1 16,-8 0-1-16,-5 11 0 15,-8 3 2-15,-6 1-3 0,-6 5 0 16,-6 2 0-16,-10 0 0 16,-6 3 0-16,-4 2 0 0,-4 0 0 15,-7 3 0-15,-3-3 0 16,-4 3 0-16,-3-1 0 15,-2 2 0-15,-9 1 0 16,-1 0 0-16,-5 1 0 0,-5-1 0 16,-5 2 0-16,-5 0 0 15,-4-1 0-15,-3 1 0 16,-4-2 0-16,-4 4 0 16,-2-7 0-16,-7 3 0 15,-3-2 0-15,-2 0 0 0,-10 2 0 16,-3-4 0-16,-3 1 0 15,0 1 0-15,-7-3 0 16,-6 3 0-16,-1-5 0 16,-4 2 0-16,-4 0 0 15,0 0 0-15,-1-2 0 0,-5 3 0 16,1-4 0-16,-5 2 0 16,2-2 0-16,-5 0 0 15,-2 1 0-15,-2 0 0 0,-4-2 0 16,-6-1 0-16,-1-1 0 15,-5 3 0-15,-5-8 0 16,-2 5 0-16,-3-5 0 0,-4 2 0 16,1-3 0-16,-3-1 0 15,-4 2 0-15,-5-4 0 16,3-2 0-16,0 0 0 16,-2-3 0-16,-3 3 0 15,2-5 0-15,-4 0 0 16,5 0-2-16,-4-2 2 0,3-2-1 15,1 2 1-15,2 0 0 16,0-1-1-16,2-2 1 16,6 0 0-16,-1 0 0 0,-1 0-1 15,5 0 1-15,-1 0-1 16,0-2 0-16,0-1 1 16,-5 0-1-16,0 2 1 0,0-5-1 15,-3 4 0-15,0 0 1 16,-1-4 0-16,1 4 0 15,3-3 0-15,3 0 0 16,-2 1 0-16,7 1 0 0,2-4 0 16,-5 4 0-16,5-2 0 15,-3 2 0-15,-2 1 0 16,-1 2 0-16,1 0 0 16,1-2 0-16,-1 2 0 15,7-2-1-15,0 2 1 0,1-4 0 16,6 2 0-16,1 0 0 15,5-1 0-15,-1-2 1 16,1 3-2-16,0 0 2 0,-2-4-1 16,1 3 0-16,-2-1-1 15,1-1 1-15,0-1 0 16,4-1-1-16,-1 0 1 16,2 0-1-16,4-3 1 0,2 1 0 15,6-7 0-15,0 4 1 16,5-6 0-16,-3-2-1 15,5 3 1-15,3-5 0 16,-1-1 0-16,3-4 0 0,1 2 0 16,-1 1 0-16,4-3-1 15,2-1 1-15,-2 1 0 16,7-3 0-16,-1 1-1 16,2-4 2-16,1 1-2 15,4 0 0-15,3-3 0 16,0 0 0-16,0 6 0 0,8-4 0 15,-3 4 0-15,5 0 0 16,1-5 0-16,3 5 0 0,0 2 0 16,4-3 0-16,5 0 0 15,-2 3 0-15,5 0 0 16,3 0 0-16,4 1 0 16,4 5 0-16,3-4 0 0,4 5 0 15,7 2 0-15,-5 4 0 16,7-1 0-16,-1 3 0 15,-3-1 0-15,-1 4 0 16,-4 1 0-16,-3 0 0 0,-7 7 0 16,1-7 0-16,-10 5 0 15,-5-3 0-15,-4 5 0 16,-2 1 0-16,-14 0 0 16,12-5 0-16,-12 5 0 15,0 0 0-15,0 0 0 0,-9 6 0 16,-8 3 0-16,1-1 0 15,-9 4 0-15,-2 2 0 16,-8 6 0-16,-5 0 0 16,-5 1 0-16,0 5 0 0,-2 1 0 15,-4 0 0-15,0 6 0 16,4-4 0-16,0 4 0 16,5-3 0-16,2 2 0 0,6-1 0 15,4 4 0-15,2 0 0 16,8 0-2-16,0-1 1 15,5 6 0-15,2-3 1 0,8 1-1 16,1-1 0-16,4 0 1 16,0 2 0-16,9-1 0 15,2-2 0-15,3 0 0 16,4 3 0-16,1-5 0 16,7 2 1-16,-1-5-1 0,4 0 1 15,1 1 0-15,2-5 0 16,6 0 1-16,2-3-2 15,4 0 0-15,2 0 0 16,3 1 0-16,6-3 0 0,-1 0 0 16,4-2 0-16,1 0 0 15,-1-3 0-15,-2 0 0 16,1-2 0-16,1 0 0 0,-5-2 0 16,1-3 0-16,-3-1 0 15,4 1 0-15,0-2 0 16,-2 1 0-16,4-1 0 15,-2-1 0-15,1-2 0 16,0 3 0-16,0-4 0 0,2 4 0 16,1 0 0-16,1-3 0 15,-3 0 0-15,5-1 0 16,-2-1 0-16,2 0 0 16,-2-3 0-16,2 0 0 15,-2 0 0-15,-1 0 0 0,-4 0 0 16,-3 0 0-16,0 0 0 15,-2 2 0-15,-1 1 0 16,2-3 0-16,-1 3 0 16,-4-3 0-16,7 0 0 0,-7 0 0 15,5-3 0-15,1 0 0 16,-1-2 0-16,4 5 0 0,-2-4 0 16,-1 1 0-16,0 1 0 15,-2 2 0-15,0-3 0 16,-3 3 0-16,0-3 0 15,0 1 0-15,-5 0 0 16,1-4 0-16,0 4 0 0,-1-1 0 16,-1-2 0-16,5 3 0 15,-7-3 0-15,4 2 0 16,-1 1 0-16,0-1 0 16,1 0 0-16,-4-1 0 15,1 1 0-15,-1-2 0 0,1 3 0 16,-2-5 0-16,-4 2 0 15,-2 0 0-15,-2-3 0 16,0 1 0-16,2-1 0 16,-4 2 0-16,2-2 0 0,-3 0 0 15,3 0 0-15,0 1 0 16,0-3 0-16,2 0 0 0,3 0 0 16,3 4 0-16,-2-4 0 15,2-3 0-15,1 4 0 16,-4-4 0-16,3 3 0 0,-7-2 0 15,2-2 0-15,0 3 0 16,-3-2 0-16,2 1 0 16,-5 0 0-16,1-4 0 15,2 4 0-15,-3-5 0 16,-3 2 0-16,2-2 0 0,0 2 0 16,-1 0 0-16,1 0 0 15,-2 1 0-15,-2-4 0 16,1 1 0-16,0-1 0 15,-3 1 0-15,-3 3 0 16,-1-7 0-16,-3 1 0 16,-3-2 0-16,3 0 0 0,-3 0 0 15,-3-4 0-15,4 5 0 16,-2-4 0-16,-2 0 0 0,2 3 0 16,-5-1 0-16,1 1 0 15,0 2 0-15,-3 0 0 16,-2 2 0-16,0-2 0 0,-5 4 0 15,1-7 0-15,-3 7 0 16,-4-2 0-16,1-2 0 16,-3 2 0-16,-4-1 0 15,2 2 0-15,-2-3 0 16,-3 5 0-16,-3-3 0 16,2-2 0-16,-4 3 0 0,0 0 0 15,0 0 0-15,-3-4 0 16,1 4 0-16,-3-3 0 15,3-2 0-15,0 3 0 16,-5-3 0-16,2 1 0 0,0 1 0 16,-6-2 0-16,2 1 0 15,1 3 0-15,-1-2 0 16,-3 2 0-16,-3-1 0 0,2-1 0 16,-4 3 0-16,0-4 0 15,-5 4 0-15,-1-2 0 16,-1 1 0-16,-3-2 0 0,-3 2 0 15,0 1 0-15,-3-2 0 16,5 4 0-16,-5-2 0 16,1 2 0-16,2 0 0 15,4 6 0-15,-2-5 0 16,3 2 0-16,1 2 0 0,-4 3 0 16,3 0 0-16,-2-1 0 15,-4 1 0-15,-2 2 0 16,1 0 0-16,-3 3 0 15,-2-1 0-15,-2 0 0 16,2 3 0-16,-4 0 0 16,4 0 0-16,-2 0 0 0,0 0 0 15,3 0 0-15,-3 0 0 16,-1 0 0-16,-2 0 0 0,1 3 0 16,0 0 0-16,-1 2 0 15,-2-1 0-15,4 1 0 16,1-2 0-16,-2 2 0 15,2 0 0-15,2-1 0 0,0 1 0 16,2 0 0-16,0 1 0 16,-2 1 0-16,2-2 0 15,-2 4 0-15,3 1 0 0,-5 1 0 16,1 1 0-16,-4 5 0 16,-3 0 0-1,-1 0 0-15,6 3 0 0,-5 1 0 16,5-1 0-16,4 2 0 15,-1-1 0-15,-1-1 0 16,4 3-4-16,1 2-4 0,-1 2-2 16,1-2-4-16,4 2-3 15,-1 0-8-15,10-2-30 16,11 4-26-16,1-3-4 0</inkml:trace>
  <inkml:trace contextRef="#ctx0" brushRef="#br0" timeOffset="69824.6898">17328 6560 124 0,'0'0'12'0,"0"0"7"16,0 0 6-16,4-15 4 0,-4 15 4 16,0-16 0-16,0 16 2 15,3-12-3-15,-3 12-9 16,0 0-4-16,0 25-6 16,0 12-3-16,0 13-3 15,0 15-1-15,0 15 0 0,3 17 3 16,1 7 0-16,1 10-1 15,0-4-1-15,0-2 0 16,2 2-1-16,4-6-1 0,-4-10-1 16,-1-6 0-16,3-3-1 15,1-10 0-15,-3-6 0 16,-3-10-1-16,2-6 0 16,-1-16-1-16,-5-6-1 0,0-11-2 15,0-7-4-15,0-13-2 16,-2-5-4-16,-4-15-3 15,1-10-3-15,1-2-5 16,-4-11-4-16,1-8-1 0,-2 1 5 16,3-7 1-16,-4 0 5 15,0 3 2-15,2-3 6 16,4 8 9-16,-4-1 9 16,4 13 4-16,-2 5 0 15,1 12 3-15,5 9 3 0,0 11 0 16,-2 31 2-16,2 8-4 15,0 18-3-15,3 8-2 16,7 11 0-16,-3 9-1 0,2 0-4 16,-1-2 0-16,0-6-3 15,-1-3 1-15,-2-10-2 16,-3-4 0-16,1-8-2 16,-3-5-2-16,0-5-5 0,-3-9-4 15,1-8-4-15,-3-9-10 16,5-16-22-16,0 0-17 15,0 0-9-15,0 0-2 16</inkml:trace>
  <inkml:trace contextRef="#ctx0" brushRef="#br0" timeOffset="69959.7589">17375 8410 102 0,'0'0'9'15,"0"0"4"-15,-3 10 6 16,3-10 2-16,-2 16 2 16,2-16 1-16,0 24-2 15,0-7 1-15,0-5-7 0,2 6-6 16,3-6-5-16,2 3-4 15,6-4-19-15,2 2-41 16,2-10-4-16</inkml:trace>
  <inkml:trace contextRef="#ctx0" brushRef="#br0" timeOffset="70783.2201">17735 8661 296 0,'0'0'1'16,"0"0"2"-16,0 0 2 15,14 7 3-15,2 0 5 0,9 3 0 16,10 5 2-16,9 2 2 16,13 1 0-16,7 3-2 15,14 5-3-15,4 1-2 0,9-3-3 16,2 1 0-16,4 0-2 16,2-2 0-16,3-4-1 15,-2-1 1-15,-1-6-1 0,-4-3 1 16,-1 2 0-16,0-5-1 15,-3-2 0-15,2-2-1 16,-3-2 1-16,-2 0 0 16,1-5 0-16,2 1 0 0,-1-1-1 15,2-4-1-15,-2 8 0 16,-3-5 0-16,-6 4 1 16,-1-1-3-16,-3 3 0 15,-7-3 0-15,-3 3 0 0,-3-2 0 16,-2-1 0-16,2 2 0 15,0-5 0-15,0 1 0 16,-2-2 0-16,0 2 0 16,1-2 0-16,-6 2 0 15,0-2 0-15,-4-4 0 0,5 4 0 16,0 0 0-16,1-3 0 16,-1 1 0-16,1-3 0 15,-1 0 0-15,1 3 0 0,-5-4 0 16,-1-1 0-16,-1-4 0 15,-2 4 0-15,-1-7 0 16,-1-1 0-16,0-3 0 16,-2 1 0-16,5-4 0 0,-7-2 0 15,4 4 0-15,-11-5 0 16,2 4 0-16,-7 0 0 16,1 0 0-16,-8 0 0 15,2 1 0-15,-7 2 0 0,-3 0 0 16,1-2 0-16,-1 4 0 15,-2 0 0-15,-3 2 0 16,0 0 0-16,-4 0 0 16,3 6 0-16,-1-4 0 15,-3 1 0-15,-3-3 0 0,-1 0-3 16,-3-1-14-16,2-3-9 16,-2-7-22-16,0-1-38 0,0-6-4 15</inkml:trace>
  <inkml:trace contextRef="#ctx0" brushRef="#br0" timeOffset="71013.3573">22441 7256 258 0,'0'0'9'0,"0"-10"4"16,0 10 4-16,2-12 0 15,-2 12 0-15,5-10 1 16,-5 10 2-16,3 12 2 15,-1 17-8-15,-2 17-5 16,0 13-4-16,-2 17 0 0,-6 14-1 16,3 14-3-16,-5 8-6 15,-2-4-5-15,-1-4-9 16,3 0-32-16,1-10-24 0,-8-11-6 16</inkml:trace>
  <inkml:trace contextRef="#ctx0" brushRef="#br0" timeOffset="71160.5024">22292 8395 362 0,'0'0'1'15,"0"0"1"-15,0 0-1 0,0 8 1 16,0-8-4-16,0 19-9 16,0-6-32-16,0 2-25 15,0 0-6-15</inkml:trace>
  <inkml:trace contextRef="#ctx0" brushRef="#br1" timeOffset="76454.159">17188 6681 346 0,'0'0'7'0,"0"-13"3"16,-2 3 4-16,-4-2 3 0,1 2-1 15,5 10 0-15,-14-10 1 16,-2 15 1-16,0 25-5 15,-9 20-4-15,-3 22-2 16,-2 19-2-16,0 17 0 0,-4 20-1 16,4 10 0-16,0 11-1 15,7-6-3-15,9-1 0 16,1-4 0-16,7-6 0 0,6-9 0 16,6-11 0-16,12-10 0 15,7-13 0-15,7-13 0 16,10-9 0-16,8-19 0 15,7-14 0-15,8-17 0 16,7-17 0-16,3-9 0 16,1-21 0-16,-1-6 0 0,-5-20 0 15,-3-9 0-15,-5-13 0 16,-10-14 0-16,-5-12 0 16,-9-13 0-16,-8-12 0 0,-9-7 0 15,-10-7 0-15,-9-4 0 16,-6 1 0-16,-17 10 0 15,-11 12 0-15,-7 13 0 16,-14 16 0-16,-2 21 0 0,-7 12 0 16,2 23 0-16,-4 16 0 15,-1 16 0-15,3 10 0 16,0 21 0-16,5 13 0 16,7 16 0-16,1 11 0 0,4 8 0 15,12 7 0-15,8 2 0 16,18 6-10-16,7-2-22 15,0-6-56-15,30-5-1 16</inkml:trace>
  <inkml:trace contextRef="#ctx0" brushRef="#br1" timeOffset="77246.8281">18215 7187 406 0,'0'0'4'0,"0"0"2"0,0 0 1 16,0-10 0-16,0 10 1 15,-10 4 0-15,-3 16 2 16,-2 13 1-16,-2 18-4 0,-3 18-1 16,-5 19-2-1,2 20 2-15,4 13 0 0,1 14 1 16,6 1-1-16,7 5-4 15,5-5-2-15,5-5 0 16,10-7 0-16,10-12 0 16,9-13 0-16,7-10 0 0,2-18 0 15,8-13 0-15,4-18 0 16,-1-13 0-16,6-24 0 16,-3-13 0-16,0-25 0 15,1-17 0-15,-4-23 0 0,1-19 0 16,-4-20 0-16,-5-11 0 15,-4-15 0-15,-12-6-2 16,-5-4-1-16,-17 5 1 0,-8 10-1 16,-8 11 3-16,-17 17-1 15,-5 15 1-15,-9 20 1 16,-1 18 0-16,-8 14 0 0,3 15-1 16,-2 18 1-16,0 10-1 15,0 19 0-15,-1 17 0 16,1 16 0-16,2 15-1 15,1 13 1-15,7 11 0 16,4 11 1-16,11 0 0 16,9 2-2-16,8-6-4 0,18-1-19 15,20-16-56-15,1-14-3 16</inkml:trace>
  <inkml:trace contextRef="#ctx0" brushRef="#br1" timeOffset="77961.2394">19682 7442 380 0,'0'0'6'0,"0"0"1"0,-8-6 1 16,8 6 1-16,-18 8 1 15,6 6 0-15,-1 21 3 16,1 11 0-16,-1 22-2 16,4 14-2-16,2 19 1 0,4 11 0 15,3 12-1-15,7 7-3 16,14-5-6-16,-2-2 0 15,11-10 0-15,2-7 0 16,8-11 0-16,2-16 0 16,4-15 0-16,5-16 0 15,2-15 0-15,6-13 0 0,-1-21 0 16,1-13 0-16,1-19 0 16,0-20 0-16,-7-15 0 15,0-22 0-15,-10-18 0 0,-8-14 0 16,-8-10 0-16,-13-11 0 15,-9 1 0-15,-12-3 0 16,-16 13 0-16,-11 10-2 16,-13 17 1-16,-10 16 0 0,-9 19 2 15,-6 12 0-15,1 16-1 16,-2 13 0-16,1 15 0 0,5 13 2 16,10 13-4-16,5 23 2 15,10 15 0-15,14 21-1 16,11 19 0-16,12 13-2 15,15 11-7-15,17-2-13 16,10 4-58-16,23-11-4 16</inkml:trace>
  <inkml:trace contextRef="#ctx0" brushRef="#br1" timeOffset="78507.0131">21240 7115 368 0,'0'0'4'0,"-10"0"1"0,1 5 3 15,-9 4 1-15,-2 11 2 16,-5 9 1-16,-2 17 3 0,-5 15 0 15,2 18-3-15,3 15-1 16,1 18-1-16,11 9 0 16,5 12-2-16,8-3-1 15,2 1-1-15,12-8-6 0,6-5 0 16,9-14 0-16,6-13 0 16,6-14 0-16,4-14 0 15,11-17 0-15,3-14 0 0,10-17 0 16,8-15 0-16,6-12 0 15,2-23 0-15,4-11 0 16,-2-19 0-16,-3-17 0 16,-5-17 0-16,-8-13 0 0,-9-12 0 15,-13-9 0-15,-15-3 0 16,-12-6 0-16,-20 9 0 16,-11 9 0-16,-19 15 0 15,-8 14 0-15,-12 16 0 0,-12 17 0 16,0 20 0-16,-5 17 0 15,7 15 0-15,5 10 0 16,4 14 0-16,8 12 0 16,9 14 0-16,10 10-2 15,15 12-10-15,6 7-15 0,3 5-58 16,23 3-2-16</inkml:trace>
  <inkml:trace contextRef="#ctx0" brushRef="#br1" timeOffset="79058.9117">22526 6611 334 0,'0'0'5'0,"0"0"2"15,-8 0 3-15,-2 8 3 16,-2 4 3-16,-8 10 0 0,-3 11 2 16,-4 11 1-16,-3 16-4 15,-3 16-2-15,1 16-2 16,2 15-2-16,10 5-2 0,6 8-2 15,7 0-1-15,7-4-1 16,14-9 0-16,11-11 0 16,7-17-3-16,8-12 0 0,5-15 0 15,5-14 0-15,2-19 0 16,5-11 0-16,0-11 0 16,3-16 0-16,-3-16 0 15,-2-15 0-15,-4-17 0 16,-6-14 0-16,-7-16 0 0,-8-14 0 15,-13-14 0-15,-7-5 0 16,-10-2 0-16,-14 3 0 16,-16 11 0-16,-8 14 0 15,-11 14 0-15,-13 20 0 16,-9 22 0-16,-3 15 0 0,1 16 0 16,2 9 0-16,6 16 0 15,3 1-10-15,17 16-15 16,8 12-59-16,12-7-3 0</inkml:trace>
  <inkml:trace contextRef="#ctx0" brushRef="#br1" timeOffset="79584.9201">22159 5859 365 0,'0'0'5'15,"0"0"2"-15,-9-3 1 16,-4 3 3-16,-4 10 0 0,-8 7 2 16,-5 13 1-16,-5 10 1 15,-4 14-3-15,-1 16-1 16,5 9-2-16,4 10-1 15,15 4-2-15,2 2-1 0,10-6-1 16,4-2-1-16,13-10-1 16,4-9 0-16,6-7-2 15,9-15 0-15,-2-8 0 0,9-13 0 16,2-11 0-16,1-6 0 16,3-8 0-16,2-12 0 15,-5-13 0-15,-2-10 0 16,-3-12 0-16,-2-15 0 15,-6-15 0-15,-4-12 0 16,-7-12 0-16,-6-11 0 16,-9 1 0-16,-3 2 0 0,-15 10 0 15,-13 10 0-15,-3 14 0 16,-12 17 0-16,-12 22 0 0,-1 13 0 16,-6 16 0-16,-3 7 0 15,7 10 0-15,-1 14 0 16,4 6 0-16,7 10 0 15,11-3-15-15,8 13-12 0,11-6-57 16,6 1-3-16</inkml:trace>
  <inkml:trace contextRef="#ctx0" brushRef="#br1" timeOffset="80145.1878">21123 5692 313 0,'0'0'6'15,"0"0"5"-15,0-14 3 16,0 14 3-16,-5-12 2 0,5 12 2 15,-10-11-1-15,-3 11 1 16,-3 8-4-16,-5 14-5 16,-1 10-2-16,-8 16-2 15,6 11-2-15,-4 10-1 16,3 8 0-16,8 10-1 0,5-1-2 16,7 3-2-16,5-7 0 15,12-5 0-15,10-8 0 16,8-9 0-16,5-14 0 15,10-5 0-15,-1-17 0 16,9-6 0-16,-2-17 0 16,2-1 0-16,-3-19 0 0,-3-5 0 15,-5-17 0-15,-2-12 0 16,-5-12 0-16,-6-13 0 16,-8-14 0-16,-9-5 0 0,-10-7 0 15,-4 5 0-15,-13 2 0 16,-15 10 0-16,-10 14 0 15,-4 15 0-15,-11 12 0 0,-2 20 0 16,-3 11 0-16,0 8 0 16,8 7 0-16,3 7 0 15,8 10 0-15,7 6-4 16,12 7-13-16,2-1-12 0,10 5-55 16,8 2-3-16</inkml:trace>
  <inkml:trace contextRef="#ctx0" brushRef="#br1" timeOffset="80725.2531">20385 5470 346 0,'0'0'5'15,"0"0"3"-15,0 0 2 16,-12-10 1-16,4 10 1 16,-4 2 1-16,-9 8 2 0,-1 10 1 15,-2 9-4-15,-1 16-1 16,-3 12-1-16,3 12 0 15,6 11-2-15,4 7-1 16,7 3-2-16,8 0 0 16,8-1-2-16,7-7-1 15,9-10 0-15,8-13-2 0,6-9 0 16,2-13 0-16,6-17 0 16,2-11 0-16,2-10 0 15,2-17 0-15,-2-17 0 0,-3-12 0 16,-2-14 0-16,-3-19 0 15,-7-14 0-15,-7-10 0 16,-11-10 0-16,-10 0 0 0,-7 0 0 16,-12 3 0-16,-16 14 0 15,-9 15 0-15,-13 14 0 16,-5 17-4-16,-4 17 1 0,-4 18 0 16,-1 13 1-16,-1 12 1 15,3 14 0-15,6 11 0 16,11 10 1-16,7 6-2 15,5 4-3-15,14 8-6 16,4-2-10-16,12-6-36 16,6 4-25-16,7-7-3 0</inkml:trace>
  <inkml:trace contextRef="#ctx0" brushRef="#br1" timeOffset="81295.0018">19572 5317 311 0,'0'0'3'0,"0"0"1"0,-7 1 4 15,-5 10 2 1,-4 6 5-16,-7 12 2 0,2 8 3 16,-7 16 1-16,1 9-2 15,-3 14-1-15,5 11-3 0,7 9-2 16,1 1-4-16,13 2-2 16,1-2-2-16,6-2-1 15,9-9-2-15,5-8 0 0,6-15 1 16,12-8-1-16,-1-16-1 15,3-12 1-15,5-17-2 16,4-10 0-16,-5-17 0 0,2-18 0 16,-6-12 0-16,-2-16 0 15,-10-17 0-15,-6-12 0 16,-6-12 0-16,-10-10 0 16,-6 0 0-16,-10-2 0 15,-6 4-4-15,-8 8 0 16,-6 17 0-16,-9 13-1 0,-8 19 1 15,-4 16 0-15,-5 19 0 16,1 18 1-16,-5 11 1 16,4 18 0-16,-2 16 3 15,10 6 0-15,4 13 1 0,7 7-1 16,2 11-1-16,11 2-4 16,5 5-6-16,6-7-5 15,10 3-18-15,6 6-45 0,0-20-5 16</inkml:trace>
  <inkml:trace contextRef="#ctx0" brushRef="#br1" timeOffset="81829.2626">18714 5528 311 0,'0'0'5'0,"-12"0"4"16,-1 6 1-16,-4 6 3 16,-3 13 4-16,0 7 1 15,-12 14 1-15,2 12 2 16,-2 14-6-16,2 12-2 0,4 11-1 16,5 6-3-16,6 1-2 15,5-2-2-15,10-3-1 0,3-2-1 16,13-16-1-16,7-7 0 15,7-12 0-15,4-16-1 16,7-12-1-16,3-15 1 16,1-17 0-16,2-7 0 0,3-20 0 15,-3-15 0-15,-4-18-1 16,-6-12 0-16,-7-17-1 16,-5-15 0-16,-8-5-1 15,-10-8 0-15,-10 7 0 16,-13 3 0-16,-9 10 0 0,-8 19 1 15,-9 10 0-15,-8 21 0 16,-5 17 0-16,-3 13 1 16,5 12-1-16,-2 12 1 15,3 13-1-15,4 14 2 0,-1 14 0 16,9 17-1-16,0 9 0 16,6 15 0-16,4 5 0 15,7 8 0-15,6-1-4 16,12 1-3-16,5-10-6 0,5-11-6 15,10-7-27-15,5-17-36 16,3-10-3-16</inkml:trace>
  <inkml:trace contextRef="#ctx0" brushRef="#br1" timeOffset="82267.4769">17959 5843 319 0,'0'0'5'15,"-10"0"2"-15,-1 8 2 16,-1 4 3-16,-6 11 2 0,-1 8 4 16,-1 19 0-16,-3 9 1 15,2 19-2-15,0 9-4 16,12 9-2-16,1 3-2 0,8 1-4 15,5-12 0-15,10-1-2 16,8-15-2-16,4-13 0 16,5-12 0-16,5-15 0 15,0-11 0-15,6-18 0 16,-1-9 1-16,-2-22-1 0,-2-13 0 16,-4-17-1-16,-4-13 0 15,-9-13-1-15,-7-10-1 16,-9-10 1-16,-10-1-1 15,-15 9 0-15,-18 9 0 16,-9 16 1-16,-18 21 0 0,-9 28 1 16,-13 22-1-16,-7 24 0 15,-3 26-1-15,3 26-4 16,6 6-16-16,4 19-58 0,35 9-3 16</inkml:trace>
  <inkml:trace contextRef="#ctx0" brushRef="#br2" timeOffset="89927.9227">20325 6472 189 0,'0'0'6'15,"-12"-6"3"-15,-3 0 3 0,-6-1 3 16,-3-4 1-16,-9 2 2 15,-4-1 0-15,-7-2 0 16,-6 4-5-16,-2 6-3 0,-3 2-2 16,-4 0-3-16,-6 10-2 15,-3-3-1-15,-3 5 0 16,-4 0 0-16,0 3-1 16,-1 3 0-16,3 0 0 15,-1-1 0-15,3 2 0 0,1 4 0 16,7-1 0-16,-2 6-1 15,3-4 1-15,0 3 0 16,7-1-1-16,0 1 0 16,11-5-1-16,7 4 0 0,1-2-1 15,14 1 1-15,7-6 0 16,11 5 0-16,4 1 0 16,7-1 0-16,13 0 1 15,2 0 1-15,18 1 0 0,7-5 0 16,8 0 1-16,7-3 1 15,5 0-1-15,10-2 0 16,5-5 0-16,6 0 0 16,4-2-1-16,2-4 1 0,0-1-2 15,5 0 0-15,6-3 0 16,-1 0 0-16,-2 0 1 16,5 0-1-16,-8 0 2 15,-2-3-1-15,-2-4 0 16,-6-1 1-16,-4 1-1 0,2-4 0 15,-9 2 1-15,-4-3-1 16,-7 2 0-16,0-3 0 16,-7 4 0-16,-5-1 0 0,-6-1 2 15,-12 1-1-15,-2 0 1 16,-8 6 0-16,-6-7 0 16,-5 4 0-16,-7-2 1 15,-5-1-1-15,1-3 0 0,-2-2-1 16,-3 1 0-16,-3-4-1 15,-4-1-1-15,0-4 0 16,-9 1 0-16,-1-4-1 16,-5 2 1-16,-8-3 0 15,-5 3 0-15,-5-7 0 0,-9 4 0 16,-6-3 0-16,-7 3 1 16,-3 0-1-16,-5-1 1 15,1 2-1-15,-12 1 0 16,3 0 0-16,-4 2 1 0,-6 4-1 15,-5-3 1-15,2 4 0 16,0 3 0-16,-9 3-1 0,4 2 1 16,-1 2-1-16,2 3 1 15,2 5-1-15,7 0 0 16,4 8-1-16,5 1 1 16,5 2-1-16,10 6-2 15,7 1-3-15,11 1-10 0,14 16-50 16,10-13-8-16</inkml:trace>
  <inkml:trace contextRef="#ctx0" brushRef="#br2" timeOffset="94070.2519">17504 5732 13 0,'0'0'3'0,"0"0"4"16,15-15 0-16,2 7 2 16,1-4 2-16,12 0 0 15,4-3 3-15,10-5 0 16,7 1 1-16,3-4-3 16,9 3-1-16,3-4-1 0,6 2-1 15,6-1-1-15,6 0-1 16,1 1-1-16,1-5-1 15,4 7-3-15,-1-3 2 16,6 7-1-16,7-4 2 0,-3 2-2 16,1 2 1-16,5-1-1 15,1 6 3-15,9-4-1 16,4 5 0-16,-2 0-1 16,-6 3 1-16,4 2-2 0,-6 0 2 15,0 5-2-15,3-2 1 16,-12 2 0-16,-4 2-1 15,2 1 0-15,-1 1 1 16,2 4-1-16,4-1 0 0,-4 1-1 16,-2 1 0-16,2 1 1 15,-7 0-1-15,0 3 1 16,-5-1-1-16,-5 3 3 16,0 2 1-16,-5-2-1 0,0 4 1 15,0 0-2-15,0 0 1 16,0 1-1-16,-2 2 0 15,2-5-1-15,-2 7-1 16,-6-4 0-16,-1-1 0 0,1 5 1 16,-2-4-1-16,-9 3 1 15,4-1 1-15,-10 0 0 16,-5-2 0-16,5 2 2 16,-5 2-1-16,5 5 1 0,1-7-1 15,1 7 0-15,1-1 1 16,-3 1-1-16,-2-4 0 15,-8 4 0-15,3 2-3 16,-10-4 1-16,-5 4 0 0,-3 0-1 16,-7 1 0-16,2-3-1 15,-2 6 0-15,0-2 0 16,-2 1 0-16,2 0 0 16,-4-1-1-16,4 2 1 15,-5-3-1-15,0 1 0 0,-2-4 0 16,-3 2-1-16,-3-3 1 15,1 2 0-15,-3-5 0 16,-5 7-1-16,2-5 1 0,-2 3-1 16,0 2 1-16,-2-2 0 15,-6 2-1-15,-1 0 1 16,-4 2-1-16,-4-4 1 16,-3 3 0-16,-6-4 0 0,2 4 0 15,-4-4 0-15,2 4 0 16,-10-3 0-16,4-1 0 15,-5 1 0-15,-1-1-1 16,-4 4 0-16,-3-6 0 0,-7 3-1 16,-5-3 0-16,-3 1 0 15,-6-2 0-15,-2 2-2 16,-9-1-3-16,-9-4 1 16,-4 3-2-16,-4 2 1 0,-3 1 0 15,1-1-1-15,-3-1 1 16,-2 2 1-16,-4 1 3 15,3 1 0-15,0-5 0 0,-2 5 0 16,-4-7 1-16,-5 1-1 16,-4-5 1-16,0 1 0 15,0-4-1-15,0-1 1 16,3-3 0-16,-3-1 2 16,3 0-1-16,0-2 2 0,9-3-1 15,-2 1 1-15,-4 0 0 16,1 1-1-16,-2 0 1 15,3-5-1-15,0 1 1 0,6 0 0 16,-2 0-1-16,1-3 1 16,2-2-1-16,0 0 0 15,6 0 0-15,-1 0-1 16,-1 0 0-16,-1 0-2 16,-3 0 1-16,8-2-1 15,2-1-1-15,2 1 1 0,3-3 0 16,0 0 1-16,2-5 0 15,-2-1 1-15,4 2-1 0,-5-8 1 16,4 4-2-16,-1-2 1 16,3-2 0-16,3-4-1 15,4 2 0-15,5-3 1 16,3 0-1-16,0-5 1 0,3-3 1 16,-2-2 0-16,4 0 1 15,0-6 0-15,3-1 2 16,1-6-1-16,7-10 0 15,1 6 2-15,10-8-1 0,3 2 1 16,5-4-1-16,4 2 1 16,3-2 1-16,5 2-1 15,3 5 0-15,4-5 0 16,-1 5-1-16,6-3 0 16,1-4 0-16,7-1-1 15,4 4-1-15,9-1 2 0,9 0-2 16,-2 0 1-16,8-1-1 15,-1 7 0-15,5 1 0 0,-4 1 0 16,6-1 1-16,-4 3-1 16,4 3 1-16,4-2-1 15,7 2 0-15,8 0 0 16,1 2 0-16,14-4-1 16,8 4 0-16,11-3 0 0,3 4-1 15,11-1 1-15,2 0 1 16,8 4 0-16,11 2 0 15,2 1 0-15,1 2 0 0,16 6-3 16,11-3 1-16,7 5 1 16,18 1-2-16,2 5 1 15,5-1 0-15,15 4 0 16,7 3-1-16,8 9 4 16,-3 4-1-16,8 3-1 0,-5 6-3 15,4 9-8-15,1 6-8 16,-8 4-16-16,-2 6-12 15,-18-4-15-15</inkml:trace>
  <inkml:trace contextRef="#ctx0" brushRef="#br2" timeOffset="94173.5347">22371 5692 305 0,'0'0'2'16,"0"0"0"-16,0 0-4 0,0 0-28 15,-5 8-33-15,5-8-3 16</inkml:trace>
  <inkml:trace contextRef="#ctx0" brushRef="#br2" timeOffset="99287.8167">19953 6889 279 0,'0'0'6'0,"0"0"5"0,2-12 2 16,-2 12 4-16,2-23 1 15,3 8 3-15,-2-7 3 0,0-5 0 16,3-9-4-16,2-7-3 15,2-10-3-15,2-8-2 16,-1-16-2-16,1-15-2 16,3-15-1-16,4-14-2 0,2-17-2 15,1-14-1-15,3-5-2 16,-1-8 0-16,6-2-2 16,-2 5 1-16,0 12-2 15,1 8 2-15,-7 16 0 0,-2 14 1 16,-5 15 1-16,-3 13 0 15,-4 14 0-15,0 13 0 16,-4 10 0-16,-4 10-1 16,3 13 0-16,-1 7 0 0,1 6-1 15,-3 11-1 1,0 0-2-16,8 8-1 0,-3 12-4 16,-3 2-7-16,5 7-20 15,11 7-49-15,-8-2-1 16</inkml:trace>
  <inkml:trace contextRef="#ctx0" brushRef="#br2" timeOffset="100158.689">23015 6234 255 0,'0'0'8'0,"0"0"2"0,0 0 5 16,0 0 3-16,0 0 3 16,0 0 2-16,0 0 2 15,0 0 1-15,3-6-6 0,2-9-3 16,2-5-1-16,-2-7-4 16,3-6 0-16,-1-6-2 15,-2-11-2-15,4-12-1 16,0-12-1-16,3-15-4 0,-3-13-2 15,4-10 0-15,2-9 0 16,3-13 0-16,2-2 0 16,1 0 0-16,2 0 0 15,0 4 0-15,-2 6 0 0,0 8 0 16,-4 11 0-16,-2 10 0 16,-6 8 0-16,2 9 0 15,-6 9 0-15,0 14 0 16,-1 8 0-16,-1 6 0 0,2 13 0 15,-2 5 0-15,-1 11 0 16,2 5 0-16,-4 9 0 16,0 0 0-16,11-3 0 0,-11 3 0 15,5 12 0-15,-3 2 0 16,-2 2-7-16,0 3-7 16,0 1-12-16,-2 3-42 15,-1 6-19-15</inkml:trace>
  <inkml:trace contextRef="#ctx0" brushRef="#br2" timeOffset="101018.8273">20201 4196 224 0,'0'-15'6'0,"0"-7"5"0,0-7 2 16,0-12 3-16,2-6 3 15,-2-4 3-15,0-6 3 16,3-8 0-16,-1 13-1 15,-2 8-5-15,3 9-3 0,-3 5-4 16,2 10-3-16,-2 11-4 16,0 9-2-16,6 17 0 15,-1 17-3-15,-5 19 1 16,2 15-1-16,0 27 0 16,-2 16 1-16,0 19 0 0,0 11 1 15,-2 6 0-15,-4-2-1 16,1 3 0-16,-2-6 0 15,0-6 0-15,-5-10 3 16,1-7 0-16,-3-3-1 0,-4-7 1 16,-5-2 0-16,2-9-1 15,-4 2-1-15,-3-8 0 0,3-8-5 16,-1-10-2-16,2-9-3 16,3-10-3-16,5-14-2 15,4-15-1-15,5-14-1 16,7-12 1-16,0 0 2 0,0-16 3 15,5 2 2-15,2-4 4 16,-2 1 2-16,0 3 2 16,-5 14 2-16,4-10-1 15,-4 10-1-15,0 0-6 16,5 7-13-16,8 0-50 16,-7-2-6-16</inkml:trace>
  <inkml:trace contextRef="#ctx0" brushRef="#br2" timeOffset="101548.6026">23100 3606 297 0,'0'0'7'15,"0"0"4"-15,0 0 2 16,0 0 0-16,0 0 2 16,-1 12 3-16,-4 23 1 0,0 28 1 15,-4 19-6-15,2 29-5 16,-2 22 1-16,2 24-1 15,2 14-1-15,5 7-2 0,0-2 0 16,0-4-2-16,5-7 2 16,-2-10 0-16,-1-10 0 15,-2-10-1-15,-7-8 0 16,-5-12-1-16,-4-14-4 16,4-12-4-16,-5-13-8 15,4-16-16-15,5-15-55 16,-1-24-5-16</inkml:trace>
  <inkml:trace contextRef="#ctx0" brushRef="#br2" timeOffset="101637.3583">22855 5859 327 0,'0'0'-1'0,"0"0"-9"16,-4-10-43-16,4 10-14 16</inkml:trace>
  <inkml:trace contextRef="#ctx0" brushRef="#br2" timeOffset="102409.7015">20233 3916 318 0,'0'0'3'0,"0"0"0"15,0 0 1-15,0 0 3 16,5 5 0-16,13 0 3 15,12-3 1-15,9 5 2 0,23-1 0 16,11-4 1-16,31 1-2 16,11-3 0-16,18 0-1 15,17-3 0-15,8-5-1 16,10 4-2-16,2-3 0 16,2 1-3-16,0 0 0 0,-6 0 0 15,-1 4-2-15,-10 0-1 16,-13 2 0-16,-14 0-1 15,-17 0 0-15,-19 0 0 0,-17 0 0 16,-21 2-1-16,-16 0 0 16,-15 1-1-16,-9 0 0 15,-14-3 0-15,0 0-2 0,-9 6-3 16,-2 0-4-16,-4-6-9 16,3 0-38-16,-6 0-28 15,-4 0-1-15</inkml:trace>
  <inkml:trace contextRef="#ctx0" brushRef="#br2" timeOffset="102724.8593">22421 3595 376 0,'0'0'7'0,"0"0"1"16,0 0 1-16,0 0 3 0,7 9 1 15,8-1 2-15,5 1 0 16,9 1 1-16,12 5-6 0,10 0 0 16,7 3-3-16,9 2-2 15,-2-1-2-15,0 5-1 16,-10-3-1-16,-6 4 1 0,-11-1-2 16,-19 3 0-16,-9 3 0 15,-15 3 0-15,-17-1 0 16,-14 0-3-16,-3 2 0 15,-14 1-3-15,-6-3-4 0,-3 1-10 16,-5-3-34-16,-1-4-31 16,7-5-2-16</inkml:trace>
  <inkml:trace contextRef="#ctx0" brushRef="#br2" timeOffset="103284.6972">20495 3750 370 0,'0'0'5'0,"0"0"5"16,0 0-1-16,0 0 1 15,0 0 1-15,0 0-1 16,-11 0 1-16,-1 5 0 0,-6 7-5 15,-3 9-2-15,-9 1-1 16,-4-1 0-16,-3 5-1 0,-5-2 1 16,1-3-1-16,-2-5 0 15,6 1 0-15,4-6-1 16,8-4-1-16,5 1-1 16,8-3 2-16,12-5-1 15,3 9 0-15,17 0 0 0,10-2 0 16,9 1 1-16,9 3 1 15,6 4-1-15,1-2 0 16,2 4 0-16,0 3 0 16,-2-3-1-16,-6 3 1 0,-4 0-1 15,-3 2-1-15,-7-2-2 16,-3-5-3-16,-4 5-8 16,-6-5-16-16,-12-4-52 0,5 0-1 15</inkml:trace>
  <inkml:trace contextRef="#ctx0" brushRef="#br2" timeOffset="103719.5286">21277 3324 465 0,'0'0'3'0,"0"0"0"16,-2-10 1-16,2 10 0 15,-13-12 0-15,5 9 0 0,-4 3 0 16,-2 0 1-16,-4 6-4 16,1 6 0-16,-3 3 0 15,0 8-1-15,8-2 1 16,-1 4 0-16,3-1 1 0,10 2-1 15,0-4 0-15,13 0 0 16,4-3 1-16,6 1 1 16,2-2-3-16,3 0 0 0,-3-4 0 15,5 1 0-15,-9-2 0 16,-4-1 0-16,-5 1 0 16,-4-4 0-16,-8 1 0 15,-5 1 0-15,-10 1 0 16,-2-4 0-16,-8 1 0 0,-8-2-7 15,1-2-11-15,-5-5-23 16,0-2-46-16,2-8 1 16</inkml:trace>
  <inkml:trace contextRef="#ctx0" brushRef="#br2" timeOffset="103856.1608">21092 3379 370 0,'0'0'7'0,"11"-5"2"16,2 0 1-16,4-2 1 15,3 1-1-15,5-1 1 16,5 0-4-16,7 2-8 0,-5-3-33 16,8 8-41-16,2 0-5 15</inkml:trace>
  <inkml:trace contextRef="#ctx0" brushRef="#br2" timeOffset="104387.9702">21640 3314 391 0,'0'0'7'0,"0"0"4"0,0 0 1 16,0 0 1-16,0 0-1 16,-2 10 1-16,2 0 1 15,0 5 0-15,0 3-7 16,6 2-2-16,1 6-3 16,2 2-1-16,1 2 1 15,-2-1-1-15,2-4-1 0,-3-5 1 16,0-1-1-16,-5-3 0 15,4-9 1-15,-6-7 3 16,0 0-4-16,0 0 0 16,0-7 0-16,-2-10 0 0,-2-4 0 15,4-4 0-15,0-4 0 16,0 1 0-16,0-2 0 0,6 6 0 16,1 2 0-16,1 5 0 15,5 6 0-15,1 7 0 16,2 4 0-16,0 7 0 15,5 8 0-15,-5 2 0 0,2 2 0 16,-3 1 0-16,-3 6 0 16,-7-7 0-16,0-2 0 15,-2 1 0-15,-3-6 0 16,0-4 0-16,0-8 0 16,0 0 0-16,-8 0 0 15,6-8 0-15,-1-7 0 0,3-7 0 16,3 0 0-16,4-6 0 15,2 3 0-15,10 2 0 16,-1 3 0-16,-2 8 0 16,5 4 0-16,4 10 0 0,-1 11 0 15,-2 16 0-15,1 5-5 16,9 7-80-16,-2 6-3 0</inkml:trace>
  <inkml:trace contextRef="#ctx0" brushRef="#br2" timeOffset="106952.9034">22714 6542 357 0,'0'0'4'0,"3"-15"3"0,-3 8 2 16,0 0 0-16,-3-3 1 16,-7 7-1-16,-9 6 2 15,-4 11-1-15,-12 23-2 0,-4 18-1 16,-6 15-2-16,0 19 0 16,0 14 1-16,6 7-1 15,2 6-1-15,8-2 0 16,7-2-1-16,13-6-2 15,6-10 1-15,6-11-1 0,11-13-1 16,9-15 0-16,7-10 0 16,7-18 0-16,8-16 0 15,4-13-1-15,8-15 1 16,0-20-1-16,6-14 1 16,-3-13-1-16,-1-20 1 15,-1-8-1-15,-8-10 0 0,-9-10 2 16,-8-1-1-16,-16 4 0 15,-12 8 0-15,-13 9 1 16,-14 16 0-16,-12 15 1 0,-11 14-1 16,-6 19 0-16,-2 17-1 15,-2 12 0-15,-3 25 0 16,4 16 0-16,1 19 0 0,9 21 0 16,9 11-1-16,8 12-1 15,11 3-3-15,14 2-6 16,7-12-10-16,22-10-24 15,9-12-36-15,6-22-4 16</inkml:trace>
  <inkml:trace contextRef="#ctx0" brushRef="#br2" timeOffset="107093.5457">22814 7159 275 0,'0'0'7'0,"-18"-7"1"15,1 4 1 1,-8 3-1-16,-10 3 1 0,-2 6 1 15,-3 1-2-15,0 9-3 16,3 4-16-16,10-2-43 16,9 3-15-16</inkml:trace>
  <inkml:trace contextRef="#ctx0" brushRef="#br2" timeOffset="107698.9765">22219 5863 0 0,'-17'20'3'0,"-5"2"1"16,-6 20 7-16,-7 8 6 15,3 10 3-15,-2 11 5 0,6 6-1 16,1 3 1-16,9 5-2 15,6 1-1-15,12-13-6 16,5-7-5-16,17-20-2 0,11-13-4 16,4-13 0-16,7-15-1 15,4-13 1-15,6-25 0 16,-6-8 1-16,4-15 3 16,-10-7-1-16,-9-14 2 15,-6-10 3-15,-10-5 3 16,-12 4 3-16,-5 4 1 0,-19 14-1 15,-7 13-2-15,-11 19-1 16,-13 19-1-16,-7 24-5 16,-5 24-3-16,2 21-3 15,3 14-2-15,8 13-1 0,8 7-2 16,20 3-6-16,13-3-8 16,21-5-10-16,16-9-16 15,13-13-13-15,13-18-7 0,3-21-2 16,1-16 1-16,-12-9 14 15,1-13 10-15</inkml:trace>
  <inkml:trace contextRef="#ctx0" brushRef="#br2" timeOffset="109887.3441">20390 6364 309 0,'-15'0'-5'0,"-15"6"-13"16,-17 6-28-16,-12 0-18 16</inkml:trace>
  <inkml:trace contextRef="#ctx0" brushRef="#br2" timeOffset="122398.5174">2986 16555 203 0,'0'0'3'0,"0"0"2"0,0 0-1 15,0 0 4-15,0 0 2 16,0 0 3-16,0 0 3 16,6-6 0-16,7 6-1 15,7 0 2-15,1 6 0 0,13-4-3 16,3-2 0-16,14 0-1 15,6 0-2-15,7 0 0 0,13 0-3 16,8-2 0-16,8-1-1 16,11-1-1-16,7 1-1 15,10-2 0-15,9 2-2 16,6-1 1-16,7 1-1 16,8-2 0-16,1 3-1 15,7-1 0-15,-1 1 1 0,4 0-1 16,3 2-1-16,-4-3 1 15,1 3 0-15,-5-2-1 16,-6 2 1-16,-6 0-1 16,-9 0 1-16,-7-3-1 0,-11 3 1 15,-2 0 0-15,-14 0-1 16,-9 0 1-16,-5 0-1 16,-8 0 0-16,-11 0 0 15,-7 0-1-15,-4 0 1 0,-13 0-1 16,-6 3 0-16,-6-3 1 15,-14 2 0-15,-1-2 0 16,-8 0 0-16,-10 0 1 16,0 0-1-16,0 0-1 15,0 0-1-15,0 0-5 16,0 0-6-16,0 0-16 0,-3 10-50 16,-4-8-8-16</inkml:trace>
  <inkml:trace contextRef="#ctx0" brushRef="#br2" timeOffset="123497.3618">3225 16818 209 0,'0'0'2'0,"0"0"1"16,-13 0-1-16,13 0 2 16,0 0-1-16,0 0 4 15,0 0 3-15,8 0 2 16,9 0 2-16,-4 0 0 0,13 0 4 16,-1 0 0-16,16 0 3 15,1 0-3-15,8-5 0 16,9 3-3-16,6-6-3 15,14 0-1-15,6 1-3 16,4-1-2-16,8-4-1 0,8 2-1 16,1 0-2-16,4 3 0 15,7-3 0-15,-3 0-1 16,3 0 0-16,0 3 0 0,2 2 0 16,0-3 0-16,1 4 0 15,-6-4 0-15,-2 3 0 16,0 1 0-16,0-2 1 15,-13 1-3-15,-2 0 3 16,0 5-3-16,-9-2 2 0,0 2 1 16,-3 0-1-16,0 0 0 15,-4 0 0-15,-1 0 0 16,0 0 0-16,-4 0 2 0,-3 0-2 16,-4 0 0-16,-4 0 1 15,-3 0-1-15,-7 2 0 16,-3-2 2-16,-5 2-2 15,0-2 0-15,-4 3 0 0,-4-1 0 16,2 1 0-16,-2-1-1 16,-4 2 1-16,-3-2-1 15,-2 0 1-15,0 0-1 16,-5-2 0-16,-8 3 1 16,-2-3-1-16,-5 0 1 0,-10 0 0 15,13 3 1-15,-13-3 0 16,0 0 1-16,0 0 0 15,0 0-1-15,0 0 0 0,0 0-1 16,0 0-3-16,0 0-5 16,-8-3-8-16,8 3-23 15,-10 0-47-15,-10-3-1 16</inkml:trace>
  <inkml:trace contextRef="#ctx0" brushRef="#br2" timeOffset="125921.078">3025 16568 82 0,'0'0'5'0,"0"0"1"0,0 0 3 16,0 0 4-16,-7-6 1 15,7 6 5-15,0 0 2 16,0 0 0-16,0 0 0 16,0 0-4-16,0 0-2 0,0 0-1 15,0 0-3-15,0 0-4 16,0 0-1-16,-7-10-3 16,7 10-1-16,0 0-1 15,0-12 1-15,0 12-1 16,0-12 2-16,0 12 2 0,-2-12 0 15,2 12 1-15,-4-10 1 16,4 10 2-16,0 0-2 16,-3-11-1-16,3 11-2 0,0 0-1 15,0 0 0-15,-6 11-1 16,2 1-1-16,3 10-2 16,1 4 3-16,0 1 1 15,0 2 0-15,0 1 1 16,0 0-1-16,1-6 0 0,3-1-1 15,-2-8 2-15,0-3-3 16,-2-12 1-16,5 14 1 16,-5-14 2-16,0 0 0 15,0 0 1-15,0 0-1 16,0 0 1-16,0 0-1 0,-3-9 0 16,3 9-2-16,-6-16-1 15,1 7-2-15,5 9 1 16,-10-15-1-16,10 15 0 0,-8-12 0 15,8 12 0-15,0 0-1 16,-7-10-1-16,7 10 0 16,0 0-1-16,0 0 0 0,0 0 0 15,0 0 0-15,0 0 0 16,0 0 1-16,2 7 1 16,-2-7 0-16,11 8 2 15,-4-1-1-15,5-2 2 16,2 2 0-16,6-2 1 0,6 1 1 15,4-2 1-15,4-2 0 16,9 1 0-16,1-3-1 16,9 0 1-16,-1 0-1 15,6 0-1-15,4 0 0 16,-3 0 0-16,3 0-1 16,1 0 0-16,1 0 0 0,3 0 0 15,-1 3 0-15,4-1 0 16,1 1-1-16,3-1 1 0,1-2 0 15,4 2 0-15,3 1-1 16,3-3 1-16,2 0 0 16,-3 0-1-16,5 0 1 15,-2 2 0-15,1-2-1 0,-1 0 1 16,0 0-1-16,-2 0 1 16,-2 0-1-16,2 0 0 15,0 0 0-15,-5 0 0 16,-4 0 0-16,2 0-1 15,-8 0 1-15,0 0 0 0,-1 0-1 16,-2 4 1-16,-5-2-1 16,0-2 0-16,-2 3 1 15,-1-2-1-15,-2-1 0 16,0 3 1-16,0-3-1 16,-2 0 0-16,-3 3 0 0,1-3 1 15,-6 0-1-15,0 2 0 16,-5 1 1-16,1-3 0 0,-6 0 0 15,-2 0 0-15,2 0 0 16,-3 0 0-16,1 0 0 16,-5 0 0-16,0 0-1 15,0 0 1-15,-3 0 0 0,-4 0-1 16,-3 0 0-16,-2 3 0 16,2-2 1-16,1-1 0 15,-3 3-1-15,2 0 1 16,0-3-1-16,-1 0 1 15,1 0-1-15,1 0 0 16,-2 0 0-16,-1 0 1 0,-4 2-1 16,2-2-1-16,-2 0 2 15,-2 3-1-15,1-3 0 16,-1 2 2-16,3-2-2 0,-2 0 0 16,2 0 0-16,-4 0 0 15,3 0 0-15,-4 0 0 16,-1 0 0-16,-9 0 0 0,18-5 0 15,-11 5 0-15,-7 0 0 16,10-2 0-16,-10 2 0 16,13 0 0-16,-13 0 0 15,9-3 0-15,-9 3 0 16,0 0 0-16,14-3 0 0,-14 3 0 16,0 0 0-16,0 0 0 15,0 0 0-15,0 0 0 16,0 0 0-16,0 0 0 15,0 0 0-15,0 0 0 0,9-12 0 16,-9 12 0 0,0 0 0-16,10-13 0 0,-10 13 0 15,2-12 0-15,-2 12 0 16,8-14 0-16,-5 3 0 16,-1 1 0-16,1-2 0 0,-1-2 0 15,0-1 0-15,1-1 0 16,-3-4 0-16,0 1 0 15,0-1 0-15,0 3 0 0,0 0 0 16,0 1 0-16,-5 4 0 16,3 0 0-16,-1-1 0 15,-2 4 0-15,3 1 0 16,2 8 0-16,-8-14 0 0,8 14 0 16,-5-10 0-16,5 10 0 15,0 0 0-15,0 0 0 16,-5-8 0-16,5 8 0 15,0 0 0-15,0 0 0 16,0 0 0-16,0 0 0 0,0 0 0 16,0 0 0-16,-12 0 0 15,-1 3 0-15,1-1 0 16,-8-2 0-16,-3 3 0 16,-1-1-3-16,-4-2-13 0,-2 0-34 15,0 0-39-15,-7-5 0 16</inkml:trace>
  <inkml:trace contextRef="#ctx0" brushRef="#br2" timeOffset="126861.1411">2984 16520 225 0,'0'0'7'0,"0"0"4"0,0 0 4 15,0 0 2-15,0 0 4 16,0 0-1-16,0 0 2 16,-3-7-3-16,3 7-4 0,0 0-3 15,-2 5-5-15,-2 7-1 16,4 10-3-16,0 6 2 16,0 2 1-16,4 14 2 15,-2 1 0-15,3 4 1 16,0 4 0-16,0 3 0 0,-1-3 0 15,1 3-2-15,-1 1-2 16,-1 0 1-16,1-26-3 16,-4 5 0-16,2-4 0 15,-2 8-1-15,3-3 0 16,-3 6-1-16,0-2 0 0,0 6-1 16,0-2 2-16,0 4-3 15,0 1 1-15,-3 2 0 16,-3 3 0-16,3-2 0 0,-1 5 1 15,-1-1-1-15,1 3 0 16,-1-7 1-16,0 2-1 16,0-6 2-16,-1 9-2 15,2-8 0-15,1-1-1 16,1-4 2-16,-3-1-2 16,3-5 1-16,2 5 0 15,0-44 0-15,0 34-1 16,0 3 1-16,0-12-1 15,0 4-1-15,0-9 0 0,0 2-6 16,0-22-4-16,0 0-11 16,0 0-23-16,0 0-38 15,0 0-4-15</inkml:trace>
  <inkml:trace contextRef="#ctx0" brushRef="#br2" timeOffset="127560.8109">3292 16768 265 0,'0'0'6'0,"0"0"5"16,0 0 0-16,0 0 2 16,-12-3 0-16,12 3 2 15,-7 18 3-15,1 5 1 16,2 8-4-16,3 12-3 0,-2 14 0 15,1 10 1-15,2-30-1 16,-2 8 0-16,2 4-2 16,0 2-1-16,0 7 0 15,0 2-1-15,0 1-4 16,0 4-1-16,0 0 0 0,-3 3-1 16,1 2-2-16,2 0 0 15,-4-2-1-15,4 2 0 16,0-1 1-16,0 3-1 15,0-7 1-15,0-4 0 16,0-6 1-16,0-3-1 16,0-2-1-16,0-9 0 15,0-41 1-15,0 35 0 16,0 0 0-16,0-8-1 0,0 3 0 16,0-10-2-16,0 0 0 15,0-20-2-15,0 0-1 16,0 12-1-16,0 0 0 15,0-2 0-15,-3-1 0 0,3-9 2 16,0 0 0-16,0 0 2 16,0 0 1-16,0 0 1 15,0 0 0-15,-1 6 0 16,-4-1 0-16,-2-1-1 16,2 1-5-16,-20 28-5 15,20-23-11-15,0 0-13 16,-5 21-25-16,5-5-18 0</inkml:trace>
  <inkml:trace contextRef="#ctx0" brushRef="#br2" timeOffset="129788.4824">5606 10008 469 0,'0'0'0'0,"0"0"0"0,0 0-2 16,6 15-7-16,-3 9-65 15,11-14-8-15</inkml:trace>
  <inkml:trace contextRef="#ctx0" brushRef="#br2" timeOffset="132562.3846">2841 17519 239 0,'0'0'7'0,"0"0"5"16,0 0 3-16,0 0 1 15,0 0 2-15,0 0-1 16,0 0 0-16,0 0 1 16,-2 10-5-16,2 5-5 0,0 2-2 15,0-17-5-15,0 22 0 16,0 3 0-16,0 7 0 16,0 0-2-16,2 5 1 15,3 45-1-15,-2-42 1 16,3 4 1-16,-4-2-1 15,0 1 0-15,-2-43 0 0,3 37-2 16,2-2-1-16,-3-8-1 16,3 0 0-16,-5-27-2 15,0 0 1-15,0 0-1 16,0 0 3-16,-7-22 1 16,2-5 1-16,0-6 0 15,-1 1 1-15,-1-7 1 16,0 1 1-16,0-4 0 0,-2 2-1 15,-1-2-1-15,4 3 2 16,-2-2-1-16,-2 5 1 0,4 4 0 16,0 2-1-16,1 3 2 15,-4 5-2-15,7 7 1 16,-3 1-2-16,1-3 0 16,4 8 0-16,0 9 0 0,-5-12 0 15,5 12-1-15,-5-11 0 16,5 11 0-16,0 0 1 15,0 0 0-15,0 0 0 16,0 0 0-16,0 0 1 16,0 0 0-16,0 0 1 15,0 0 0-15,10 0 1 0,-10 0 2 16,20 3-2-16,-9-3 1 16,10 0 0-16,2 2 0 15,3 1-1-15,6-3 0 16,7 0 0-16,1 0-1 0,3 0 0 15,7 0-1-15,0 0 0 16,0-3 0-16,2 1 0 16,-2-1-1-16,-4 1 1 0,4 0-1 15,-10-1 2-15,3 3 2 16,-11-2-1-16,1-1 1 16,-11 1 0-16,-2-1-1 15,-5 1 0-15,-5 2 0 16,-10 0-2-16,0 0-1 0,0 0-1 15,2 12 1-15,-2-5 0 16,-2 6 0-16,-3 6 1 16,0 4 0-16,2 2 0 15,3-25-1-15,-3 35 1 16,1-3-1-16,2 7 1 0,0 49-1 16,0-39 0-16,0 1-1 15,2 1 0-15,1-1 2 16,0 1-2-16,2-2-1 15,0-1-3-15,-3-3-2 16,0-5-5-16,-2-40-7 0,2 32-6 16,1 3-4-16,-3-13 0 15,3 3 0-15,-3-25 4 16,0 19 3-16,0 1 3 16,0-20 10-16,0 0 6 15,0 0 3-15,0 0 0 16,0 0-21-16,0 0-32 0,0 0-5 15</inkml:trace>
  <inkml:trace contextRef="#ctx0" brushRef="#br2" timeOffset="133102.1655">2892 17581 204 0,'0'0'8'0,"0"0"5"16,0 0 4-16,0 0-1 15,0 0 0-15,-11-3 2 0,11 3-1 16,-2 17 1-16,-1 1-7 16,3-18-6-16,0 27-4 15,-2-5 0-15,2 15 0 16,0-4-1-16,0 4-1 15,-3 42-3-15,3-34-7 16,0-7-9-16,0 5-16 0,0-43-24 16,0 32-13-1</inkml:trace>
  <inkml:trace contextRef="#ctx0" brushRef="#br2" timeOffset="134434.9322">2470 16987 250 0,'0'0'5'15,"0"0"4"-15,0 0 0 16,0 0 1-16,9 0 0 0,-9 0 3 16,0 0 0-16,4 12 1 15,-4-12-4-15,3 17-3 16,-1-7 0-16,4 0 1 16,-1 2-1-16,0 1-1 0,4-4 2 15,2 3-2-15,-5 1-1 16,10 0 1-16,-1-1-1 15,2-2 1-15,-2 2-1 16,8-2-1-16,1 0 1 16,-1 0-2-16,5 1 0 0,1-5 1 15,1 0-1-15,-3 1-1 16,3-2 1-16,2-2-1 16,-4-1 1-16,4 2 0 15,-2-1-1-15,0 0 0 16,-1-1 0-16,-1 1 0 0,2-1 0 15,2 0 0-15,-2 1 0 16,0-1-1-16,2 1 1 16,0-3 0-16,-1 2 0 0,3 1-1 15,-2-1 1-15,0-2-1 16,-2 0 1-16,0 0-1 16,0 0 0-16,2 0 0 0,-5-2-1 15,1-1 1 1,2 1 0-16,-4-3-1 0,0 2 0 15,2-1 1-15,-4-1-1 16,-2-1 0-16,1 2 1 16,-3 2 0-16,-2-4-1 15,-1 4 1-15,0-3 0 16,1 0 0-16,-4-1 0 16,-3 3-1-16,1-3 1 0,3-2 0 15,-5 4 0-15,-4-2 1 0,8-1-1 16,-14 7 1-16,14-10 0 15,-14 10 1-15,12-15-1 16,-12 15 1-16,9-16-3 16,-7 5 0-16,0 2 0 15,1-8 0-15,-3 8 0 0,0-3 0 16,0-3 0-16,0 0 0 16,-3 3 0-16,-1 0 0 15,-1 1 0-15,5 11 0 0,-9-15 0 16,9 15 0-16,-5-9 0 15,5 9 0-15,0 0 0 16,0 0 0-16,0 0 0 16,0 0 0-16,0 0 0 15,0 0 0-15,0 0 0 0,0 0 0 16,0 0 0-16,0 0 0 16,0 0 0-16,-9-8 0 15,9 8-12-15,0 0-9 16,0 0-13-16,0 8-37 0,0-8-17 15</inkml:trace>
  <inkml:trace contextRef="#ctx0" brushRef="#br2" timeOffset="134814.1168">3749 16917 307 0,'0'0'7'15,"0"0"3"-15,0 0 3 16,0 0 3-16,-7 0 1 15,7 0 2-15,0 0-2 0,0 0 0 16,0 0-5-16,0 0-3 16,7-5-2-16,5 3-2 15,6 2-1-15,5 0 0 16,4 0 0-16,-1-3 0 16,4 3-1-16,0 0 0 0,-2-3-1 15,-6 3 0-15,-2 0-1 16,-5 0 0-16,-2 0-1 15,-3 0 1-15,-10 0-1 16,7 6 1-16,-7-6 0 0,5 17 1 16,-5-7-1-16,-3 7 1 15,1-2 1-15,-3 4 0 16,-2 4-1-16,-1-5 0 0,3 1 0 16,-4-5-1-16,8 4 0 15,-1-7-3-15,2-11-7 16,0 17-15-16,0-17-59 15,12 4-3-15</inkml:trace>
  <inkml:trace contextRef="#ctx0" brushRef="#br2" timeOffset="135596.3111">2536 16973 296 0,'0'0'8'15,"0"0"3"-15,0 0 4 16,4-7 1-16,-4 7-1 16,0 0 2-16,0 0 0 0,0 7 0 15,-2 7-7-15,-10 1-5 16,-1 4-2-16,0 1 0 15,-1 0-1-15,-5 1 1 16,1-3-1-16,6-3 0 16,-4-5 1-16,4 0 0 0,3-5 1 15,-2-3-2 1,11-2 1-16,-12-2-1 0,12-8 0 16,0-2-1-16,5-6 0 15,4 0 0-15,4-3-2 16,0 1 1-16,0-2 0 0,-1 2 0 15,2 3 0-15,-3 1 1 16,-2 4-1-16,-9 12 0 16,16-15 0-16,-16 15 0 0,8-2 0 15,-8 2 0-15,10 7 0 16,-4 3 1-16,2 2 0 16,-2 6-1-16,2 0 2 15,2 1-1-15,-2-2 0 0,2 0 1 16,-1-2-1-16,2 1-1 15,6-4-6-15,-4-2-29 16,8-7-46-16,5-3-1 16</inkml:trace>
  <inkml:trace contextRef="#ctx0" brushRef="#br2" timeOffset="137296.0182">6660 15651 335 0,'0'0'6'15,"0"0"4"-15,0 0 1 16,0 0 2-16,0 0-1 15,0 0 1-15,-2 12 1 16,2 8 1-16,0 8-6 16,0 9-2-16,0 10-1 0,7 8 0 15,-2 6 1-15,1 6-2 16,3 2 0-16,1-3-1 0,-5 0-1 16,-1-4 0-16,1-5-2 15,1-6 0-15,-4-1 0 16,1-11-1-16,-1-3 0 15,-2-4 0-15,3-10 0 16,-3-2-1-16,0-6 1 0,2-3 0 16,-2-11 0-16,0 10-1 15,0-10-1-15,0 0-1 16,0 0-2-16,-7 0-2 16,7 0-4-16,-7-8-4 0,7 8-11 15,-11-20-38-15,11 20-20 16</inkml:trace>
  <inkml:trace contextRef="#ctx0" brushRef="#br2" timeOffset="138018.6291">7331 15688 316 0,'0'0'8'0,"0"0"2"15,0-10 4-15,0 10 3 16,0-7 1-16,0 7-1 16,0 0 0-16,0 0 2 15,0 0-6-15,0 20-3 16,0 12-3-16,0 7-2 0,3 14 1 16,-3 4 0-16,2 9 0 15,0 6-1-15,1-2-1 16,-1 0-1-16,-2-4 0 0,3-7-1 15,-3-2-1-15,0-7 0 16,0-8-1-16,0-3 1 16,0-8-2-16,0-9 1 0,0-5-1 15,0-2 1-15,0-15-1 16,3 9-1-16,-3-9-1 16,0-8 1-16,0-5-2 15,0-10 1-15,0-1-1 16,3-12 0-16,-3-8 0 0,2 0 1 15,3-9 0-15,-3 4 1 16,-2-1 1-16,3 0 0 16,-3 6 2-16,0 5 0 15,-3 8 0-15,1 11 1 0,-1 3-1 16,3 17 0-16,0 0 1 16,-7 8 0-16,4 15 1 15,0 11-2-15,1 10 0 16,2 6 0-16,-5 12 1 0,5-5-1 15,-2 2-1-15,-1-2 0 16,3-10 0-16,0-5-1 16,-2-7 0-16,2-8-1 0,0-4-3 15,-3-10-3-15,3 1-10 16,0-14-22-16,-22 3-45 16,22-3-3-16</inkml:trace>
  <inkml:trace contextRef="#ctx0" brushRef="#br2" timeOffset="139197.8717">6655 15569 272 0,'0'0'8'0,"0"0"1"15,0 0 5-15,0 0 0 0,-9-12 4 16,9 12-1-16,0 0 2 16,-6-7 0-16,6 7-8 15,0 0-2-15,-5 4-3 16,5-4-2-16,0 20 0 0,5-7-1 15,1 1 1-15,6 4 1 16,6 0 0-16,1-1 0 16,6-2 0-16,0-1 1 15,5 1-2-15,2-2 1 16,0-1-2-16,3-5 0 16,2 1-1-16,-2-1 1 15,-1-4-2-15,2-1 1 0,-1-2-1 16,-3 0 0-16,0-2 1 15,-2-1-1-15,-3-4 0 0,-2 2 1 16,-4-3-1-16,3 3 0 16,-9-3 1-16,0 4 0 0,-3-4 0 15,-2 3-1 1,-10 5 1-16,15-12 0 0,-15 12 0 16,13-17-1-16,-9 7 0 15,1 0 0-15,0 2 1 16,0-2-1-16,-3 1 1 15,1-2-2-15,0 2 0 0,-3 1 0 16,0 1 0-16,0-3 0 16,0 3 0-16,-6-6 0 15,1 4 0-15,-2-2 0 16,0-1 0-16,-4 0 0 16,-1 2 0-16,0-3 0 15,-3 1 0-15,-2 2 0 0,-1-2 0 16,-3 3 0-16,0 1 0 15,-1-2 0-15,-3 2 0 0,-3 1 0 16,1-4 0-16,-3 6 0 16,0 1 0-16,0 1 0 15,-2-2 0-15,2 5 0 16,0 0 0-16,-2 0 0 0,7 0 0 16,-5 0 0-16,6 3 0 15,-3 2 0-15,2-1 0 16,5 1 0-16,-1 3 0 0,2 2 0 15,1 1 0-15,4-2 0 16,-2 6 0-16,7 2 0 16,-1 0 0-16,3 3 0 15,6 3 0-15,1 1 0 16,0 4 0-16,11-3 0 0,1 2 0 16,8-5 0-16,5-2 0 15,5-3 0-15,2 1 0 16,5-9 0-16,7 0-12 15,2 12-69-15,3-21-6 16</inkml:trace>
  <inkml:trace contextRef="#ctx0" brushRef="#br0" timeOffset="143385.127">6762 15500 264 0,'0'0'6'0,"0"0"5"16,0 0 3-16,-12-13 2 15,12 13 3-15,-11-10 1 16,11 10 0-16,-7-7 1 16,7 7-7-16,-5 5-2 15,5 12-3-15,0 11-2 0,0 9-1 16,5 10-1-16,-1 12 0 16,5 7 1-16,-4 5 0 15,2 3 0-15,0-3-2 16,-2 4 1-16,1-8-2 0,-1 3 0 15,-5-9 0-15,0-1-1 16,0-6-1-16,0-4 0 16,-5-6-1-16,2-5 0 15,0-3 1-15,0-12-1 16,1-1-1-16,2-11 2 0,-2 1 0 16,2-13 0-16,0 0 1 15,0 0-1-15,0-5 1 16,0-11-1-16,0-3 1 0,0-8 0 15,0-3-2-15,0-10 1 16,-3-6 0-16,-1-4 0 16,-1-4 0-16,-2-4-1 15,-2-1 0-15,2 2 0 0,0-2 1 16,-4 4-1-16,4 2 0 16,-3 4 1-16,3 3-2 15,-2 0 2-15,-1 4 0 16,4 5 1-16,4 5-2 0,-3 8 0 15,3 4 0-15,-3 8 0 16,5 12 0-16,-1 4-2 16,1 18 1-16,-3 8-1 15,3 12 1-15,0 5 0 0,3 10 1 16,3 5 0-16,-2-2 0 16,-1-1 0-16,4-9 1 15,0-4-1-15,1-9 0 16,-3-4 1-16,0-11-2 0,0-5 1 15,-5-9 0-15,0-8 0 16,0 0 0-16,7-13 0 16,-7-9 1-16,0-10-2 15,0-5 1-15,0-7-1 0,0-6 0 16,0-4 1-16,-6 1-1 16,5 2 1-16,-2 5-1 15,1 5 1-15,-3 4 1 16,3 1-1-16,-1 7 1 0,-1 4-1 15,4-1 1-15,0 0-1 16,0 3 0-16,0 4 0 16,0 2 0-16,0 2 0 15,0 2 0-15,0 5 0 0,0 8 0 16,0-14 0-16,0 14 0 16,0-10 0-16,0 10 0 15,4-12 0-15,-4 12 0 16,5-12 0-16,-5 12 0 15,5-18 0-15,0 12 0 0,-5 6-1 16,9-15 0-16,-9 15 0 16,11-18 0-16,-11 18 0 15,15-13 0-15,-6 8 0 0,4 0 0 16,1 0 0-16,2 1 1 16,1 1 0-16,5 0 0 15,1 3 1-15,2-2-1 0,-3 2 0 16,4 0 0-16,4 0 1 15,-4 5-1-15,4-1 1 16,-3 2 0-16,1 3 0 16,2-1 0-16,-3 1 0 15,-4 5-1-15,1-2 1 16,-2 0 0-16,1 3-1 16,-6 0 0-16,1 0 0 0,-3 0 0 15,-5 2 0-15,-1-2 0 16,-1 2 0-16,0 3 1 15,-6-5 0-15,1 2-1 0,-3 0 1 16,0-1 0-16,-5-2 0 16,0 4 1-16,-6-6-2 15,2 3 0-15,-4-3 0 0,1 2 0 16,-6-8 0-16,1 4 0 16,-3-5 0-16,1 0 0 15,-4 1 0-15,-2-6 0 0,-3 0 0 16,1 0 0-16,-3-6 0 15,0 1 0 1,-2-2 0-16,2-1 0 0,-2-2 0 16,2 0 0-16,-2-2 0 15,0 2 0-15,2 0 0 16,0-2 0-16,5-1 0 16,2 1 0-16,4 0 0 0,4-3 0 15,0 0 0-15,8-1 0 16,-4 2 0-16,4-1 0 15,2 1 0-15,1 2 0 0,1-1 0 16,1 0 0-16,-3 3 0 16,4 0 0-16,1 0 0 15,0 1 0-15,8-1 0 0,-1 0 0 16,5 0 0-16,6-2 0 16,9-2 0-16,1 5 0 15,7-1 0-15,2 0 0 16,0 0 0-16,6 6 0 15,-1 4 0-15,-4 0 0 0,1 0 0 16,-4 4 0-16,-3 6 0 16,0 0 0-16,-2 3 0 15,0 1 0-15,-6-1 0 16,1 2 0-16,-2-2 0 0,-1 3 0 16,-7-1 0-1,0 0 0-15,-5 0 0 0,3 0 0 16,-8 5 0-16,-5 0 0 15,0-3 0-15,-8 3 0 0,-7 0 0 16,-2-3 0-16,-3 3 0 16,-10-5 0-16,-2-3 0 15,-5-2 0-15,-4-3 0 0,2-5 0 16,-3-2 0-16,3 0 0 16,-1-6 0-16,7-7 0 15,3-2 0-15,5-5 0 16,8-5 0-16,4 3 0 0,13-6 0 15,0 5 0-15,7-2 0 16,11 0 0-16,5 5 0 16,1 2 0-16,11 6-12 15,-3 0-5-15,6 7-14 16,-1 7-43-16,0-2-13 16</inkml:trace>
  <inkml:trace contextRef="#ctx0" brushRef="#br0" timeOffset="143847.2624">7311 15524 352 0,'0'0'6'15,"0"0"1"-15,0 0 2 16,0 0 0-16,0 0 2 0,-5 18 0 16,3-1 2-16,2 11 1 15,0 5-5-15,0 10-1 16,0 6 0-16,5 9-2 15,2 1 1-15,1 6-2 16,-1 2-1-16,3-1-1 0,1-3-1 16,-2 0 0-16,-2-3 0 15,1-7 0-15,-3-4-2 16,0-5 1-16,0-6-1 16,-5-11 0-16,2-6 0 15,-2-4 0-15,0-8 0 0,0-9-1 16,0 0 0-16,-9-12 0 15,4-9 0-15,-3-3 0 16,3-8 0-16,0-1 0 0,-2-1 1 16,2 5-1-16,2-2 2 15,-2 9-2-15,2 5 1 16,3 17-1-16,0 0 0 0,0 0 0 16,-7 20 0-16,7 7 0 15,0 0-1-15,0 8 2 16,3 5 0-16,1-6-1 15,4 3 0-15,-2-8-7 16,1 0-18-16,2-7-57 0,-4-8-2 16</inkml:trace>
  <inkml:trace contextRef="#ctx0" brushRef="#br0" timeOffset="145247.9967">6934 15483 240 0,'0'0'6'0,"0"0"3"16,0 0 4-16,0 0 0 15,7 0 2-15,-7 0 0 16,0 0 3-16,0 0-1 16,0 0-4-16,0 0-1 15,0 9-2-15,0-9 2 0,0 0 0 16,0 0-1-16,0 0 0 16,0 0 0-16,0 0-1 0,0-12 0 15,0-3-1-15,0-2-2 16,0-8-1-16,-4-5-2 15,3-4 0-15,-1-9 0 16,-1-6-1-16,3-6 0 16,-3-2-1-16,3-4 0 0,-2 1 0 15,0-2 0-15,2 6 0 16,0 3-1-16,-7 9 1 16,6 7-2-16,-2 9 0 15,1 6 0-15,0 7 0 0,-1 3 0 16,3 12 0-16,-5-10 0 15,5 10 0-15,-2 10 0 16,0 7 0-16,2 10 0 16,0 7 0-16,0 9 0 15,0 11 0-15,0 2 0 16,2 2 0-16,3 5 0 0,0-7 0 16,-1 1 0-16,-1-2 0 15,-2-5 0-15,-1-6 0 16,0-6 0-16,0-7 0 15,0-3 0-15,0-8 0 0,-1-6 0 16,-2-6 0-16,3-8 0 16,0 0 0-16,-9-3 0 15,6-8 0-15,1-4 0 0,0-14 0 16,-1 2 0-16,0-6 0 16,-1-8 0-16,4-3 0 15,-1-3 0-15,-1 2 0 0,-1-2 0 16,1 2 0-16,-1 1 0 15,3 1 0-15,-2 4 0 16,2 4 0-16,-2 5 0 16,2 5 0-16,-3 9 0 15,3 1 0-15,0 15 0 16,0 0 0-16,0 0 0 0,-5 22 0 16,5 7 0-16,0 9 0 15,-2 8 0-15,2 7 0 16,0 6 0-16,0-1 0 0,2-4 0 15,1-4 0-15,-1-7 0 16,1-3 0-16,-1-12-3 16,0-3-6-16,1-11-5 15,4-4-15-15,-7 0-55 0,0-10-4 16</inkml:trace>
  <inkml:trace contextRef="#ctx0" brushRef="#br0" timeOffset="145866.6365">7217 14764 370 0,'0'0'6'0,"0"0"3"16,0 0 1-16,0 0 2 15,0 0 1-15,-5-7-1 0,5 7 1 16,-5 7-1-16,0 11-3 16,2 4-3-16,-2 10-2 15,3 10-1-15,-2 5 0 16,3 7 1-16,-2 4 0 0,1 3-1 16,2 2 0-16,0-6 0 15,0-3-1-15,0-1 0 16,0-7 0-16,0-5-1 15,0-5 0-15,2-4-1 0,1-12 1 16,-3 0-1-16,1-7 1 16,-1-13 1-16,0 0-2 15,0 0 0-15,0-9 0 16,0-11 0-16,0-4 0 0,-1-8 0 16,-2-10 0-16,-1-3 0 15,-1-2 0-15,2-2 0 16,-1 4 0-16,-6 3 0 15,4 8 0-15,1 3 0 0,1 12 0 16,-1 4 0-16,5 15 0 16,-8-13 0-16,8 13 0 15,0 13 0-15,0 6 0 0,2 7 0 16,-2 8 0-16,6 0-2 16,-1 7 4-16,-1 1-2 15,-1-3 0-15,2-4 0 16,-3-5 0-16,3-9 0 15,-5-1 0-15,2-7-4 0,-2-13-2 16,0 0-7-16,0 0-8 16,0 0-24-16,13-15-41 15,-13-8-4-15</inkml:trace>
  <inkml:trace contextRef="#ctx0" brushRef="#br0" timeOffset="146504.9342">6916 14717 280 0,'0'0'6'0,"0"0"4"0,-5-8 2 15,5 8 4-15,-5-9 1 0,5 9 1 16,-5-13 3-16,3 3 0 15,2 10-5-15,0-18-4 16,0 9-1-16,0-5-4 0,0 1-1 16,2-2-2-16,3 0 0 15,0 0-1-15,0 0 0 16,5 3-1-16,0 0 0 16,0-1 0-16,2 3-1 0,1 6 1 15,2-4-2-15,-3 5 1 16,6 3-1-16,-6 3 0 15,6 5 0-15,-4 1 1 16,2 4-1-16,-2 1 1 0,2 4 0 16,-2-1 0-16,-2 5 1 15,1-4-1-15,-1 2 0 16,0 2 0-16,-4-2 1 16,-1 3-1-16,-4-4 0 15,-2 3 1-15,3-5-1 0,-4 0 0 16,0 0 0-16,-4-5 1 15,3 0-2-15,1-12 2 16,-5 12-2-16,5-12 0 0,0 0-2 16,0 0-5-16,0 0-11 15,0-7-43-15,0 7-24 16,0-15-3-16</inkml:trace>
  <inkml:trace contextRef="#ctx0" brushRef="#br0" timeOffset="147165.8475">6936 14489 306 0,'0'0'4'0,"0"0"1"16,0 0 2-16,0 0 1 15,0-10 2-15,0 10 2 16,10-5 1-16,5 0 2 16,1 2-3-16,8 3 0 0,3 0 0 15,3 0-1-15,7 3 0 16,0 5-3-16,6 2 0 16,0 0 0-16,1 0-1 15,5 4-2-15,1-1 0 16,-2-1-1-16,1 5-1 0,3 1 0 15,-3 0-1-15,2-1 0 16,-1 3-1-16,-6-4 1 16,3 4-1-16,-5 3 1 0,-1-3-1 15,1-3 0-15,-5 0 0 16,0 0-1-16,1-1 1 16,-6-3 0-16,-2 1-1 15,-3-4 0-15,-2-3 0 16,-8 0 1-16,1-1-1 0,-6-2 0 15,-5-1 0-15,-7-3 1 16,10 2 0-16,-10-2-1 16,0 0 1-16,0 0 0 0,0 0 1 15,0 0-2-15,0 0 0 16,0 0-2-16,0 0-3 16,0 0-5-16,-5 3-14 15,5-3-60-15,-14 0-3 16</inkml:trace>
  <inkml:trace contextRef="#ctx0" brushRef="#br0" timeOffset="147930.1286">7169 14800 290 0,'0'0'8'0,"0"0"2"0,0 0 3 16,0 0 0-16,0 0 1 15,0 0-1-15,0 0 2 16,0 0 1-16,8 0-5 0,3 1-3 15,8 2-2-15,9 5 1 16,4-1 0-16,7 3 0 16,9 2 0-16,3-2 0 15,3 2-2-15,7 5-1 16,-6-1 0-16,0-2-2 16,-5 4 1-16,4-6-1 0,-9 3 0 15,-3-5 0-15,-5 1 0 16,-5-3-1-16,-2-2-1 15,-5 1 1-15,-5-4 0 0,-5-1-1 16,-5 0 1-16,-10-2-1 16,17 4 1-16,-17-4-1 15,0 0 1-15,0 0 0 16,0 0 0-16,0 0 0 0,0 0-1 16,0 0 1-16,0 0 0 15,0 0-1-15,0 0 0 16,0 0 0-16,0 0 0 15,0 0 0-15,0 0 0 0,0 0 0 16,0 0 0-16,0 0-1 16,4 12 1-16,-4-12-1 15,0 0 1-15,0 0-2 16,0 0 1-16,0 0-2 0,0 0-1 16,0 0-3-16,0 0-4 15,0 0-8-15,0 9-33 16,0-9-31-16,0 0-3 15</inkml:trace>
  <inkml:trace contextRef="#ctx0" brushRef="#br0" timeOffset="148628.965">8064 14769 361 0,'0'0'7'0,"0"0"2"0,0 0 2 16,0 0 0-16,0 0 0 15,0 0-1-15,0 0 1 16,-2 7 0-16,2-7-6 16,7 7-2-16,6 2-2 15,-3 0 0-15,2 2 1 0,1 1 0 16,4 3 0-16,-4-3 0 15,-4 5 0-15,1-5 0 16,-4 1 0-16,1-1 1 0,-7 3-1 16,0-5 1-16,-2 0 0 15,-6 0 0-15,-7-1 0 16,-2-1 0-16,-3 1 0 16,-5-1-1-16,0-2-1 0,-5-5 0 15,7 5 0-15,-1-3 0 16,7-3 0-16,2 0 0 15,4 0 0-15,11 0-2 16,-9 0-2-16,9 0-5 16,0 0-5-16,0 0-10 0,0-13-35 15,0 13-28-15,7-3-4 16</inkml:trace>
  <inkml:trace contextRef="#ctx0" brushRef="#br0" timeOffset="150026.607">8020 14982 307 0,'0'0'6'0,"0"0"3"0,0 0 3 16,0 0 3-16,0 0 1 15,0 0-1-15,0 0 2 16,0 0 0-16,-2 5-5 16,4 8-3-16,5 4-2 15,3 6-3-15,8 3 0 0,-2 6 1 16,5 2-1-16,-1-1 0 16,5-3-1-16,-6 0-1 15,-1-3 0-15,-1-4 0 16,1-4-1-16,-6-5 0 0,-4 0 0 15,2-4 0-15,-10-10 0 16,7 12 0-16,-7-12 0 16,0 0-2-16,0 0 0 15,0 0-2-15,0 0-4 0,-7-3-7 16,-3-12-13-16,3 1-30 16,6-2-26-16,-1-4-5 15</inkml:trace>
  <inkml:trace contextRef="#ctx0" brushRef="#br0" timeOffset="150443.1589">8142 14880 324 0,'0'0'5'0,"0"0"4"0,0-8 2 16,0 8 1-16,0 0 4 15,7-9 1-15,-7 9-1 16,0 0 1-16,3-10-5 0,-3 10-3 16,0 0-1-16,0 0-1 15,12 8-1-15,-4 1 0 16,4 4-1-16,7 4 1 0,-1 8 1 16,7 2-1-16,0 3-1 15,2-3-1-15,-2 8-1 16,0-5-3-16,0-4 0 15,-5 0 0-15,0-4 0 16,-6-5 0-16,-2-2 0 0,-1-5 0 16,-11-10 0-16,12 12 0 15,-12-12 0-15,0 0 0 16,0 0 0-16,0 0 0 16,0 0 0-16,0 0 0 15,-7-7-8-15,7 7-8 0,-11-11-13 16,11 11-31-16,-14-6-28 15,14 6-2-15</inkml:trace>
  <inkml:trace contextRef="#ctx0" brushRef="#br0" timeOffset="150894.8323">8266 15294 331 0,'0'0'6'0,"0"0"2"15,-14 0 2-15,14 0 0 16,0 0 2-16,-8 2 0 16,8-2-1-16,0 0 1 15,0 0-4-15,0 0-3 16,12 8-1-16,1-8 0 0,0 0 1 15,6 0-1-15,1-5 1 16,4 2 0-16,-1-5-1 16,-1 2-1-16,-1-1 0 0,-2-1-1 15,-1 0 1-15,-4 1-1 16,-2 0 1-16,-4-1 0 16,0-1-1-16,-6 1 2 15,-1-2 0-15,3 2-1 0,-4 8 1 16,-4-18-1-16,4 18 0 15,-6-9-1-15,6 9 0 16,-13-5-1-16,13 5-1 16,-14 5-1-16,14-5-4 15,-12 12-4-15,12-1-13 0,-5 1-35 16,1-2-29-16,2 0-3 16</inkml:trace>
  <inkml:trace contextRef="#ctx0" brushRef="#br0" timeOffset="151342.7707">8147 15426 337 0,'0'0'6'0,"0"0"1"15,0 0 2-15,0 0 2 16,0 0-1-16,0 0 2 0,0 0 1 15,7-10 1-15,5 2-6 16,8-5-1-16,5-2 0 16,8-2 1-16,4-5 0 0,3-3 0 15,4-3-2-15,2 5 0 16,-4-2 0-16,-3 3-1 16,-8 2 0-16,-2 5-2 15,-9 2 0-15,-3 6 0 16,-9 2-1-16,-8 5 1 0,0 0-1 15,0 0 0 1,0 0-2-16,-11 7 0 0,-3 3 0 16,-5 2 0-16,-2 3 0 15,-7 3 0-15,4 4 0 0,-6 1 0 16,0-4 0-16,0 4 0 16,5-4 0-16,-2 1 0 15,10-3-5-15,-3-1-1 0,8-4-2 16,4-3-3-16,8-9-7 15,-8 12-10-15,8-12-30 16,0 0-27-16,0 0-3 16</inkml:trace>
  <inkml:trace contextRef="#ctx0" brushRef="#br0" timeOffset="151763.5372">8209 15430 323 0,'0'0'7'0,"0"0"4"16,0 0 2-16,0 0 2 0,0 0 0 15,0 0 1-15,0 8 0 16,0 4 1-16,0 6-5 0,2 1-4 16,3 4-2-16,8 4-1 15,-3 3 0-15,2-3-1 16,3-1-1-16,-3 0 0 15,3-1-2-15,-2-5 0 0,-4 0-1 16,-1-2 0-16,0-6 0 16,-3-3-1-16,-1 2 1 15,-4-11-2-15,5 9-1 16,-5-9 0-16,0 0-2 16,0-9-1-16,0-7-1 15,-5-4-1-15,3-5 0 0,2 1-1 16,-5-8 2-16,5 2 1 15,-2 0 1-15,2 0 2 16,0 6 1-16,-3 4 1 0,3 7 1 16,-2 0-2-16,2 13-6 15,0-11-4-15,0 11-12 16,0 0-32-16,7-3-19 0</inkml:trace>
  <inkml:trace contextRef="#ctx0" brushRef="#br0" timeOffset="152162.8347">8529 15204 373 0,'0'0'6'0,"0"0"4"16,0 0 0-16,0 0 1 16,0 0-1-16,0 0 1 15,0 8 1-15,0 5 0 0,5 4-5 16,3 3-2-16,3 5-2 15,3 4 1-15,-2-1-1 16,6 1 0-16,-4-2-1 16,4-4-1-16,-6-2 0 0,-2-7-1 15,-2-2-2-15,-3-2-1 16,-5-10-2-16,0 0-2 16,0 0-2-16,0 0 0 0,0-7 1 15,-3-8-1-15,-4-5 1 16,-3 2 1-16,2-4 3 15,-1 3 4-15,1 1 0 16,0 8 2-16,8 10 0 0,-9-5 1 16,6 13 1-16,3 7 0 15,0 4-2-15,5 4 0 16,-2 2-1-16,4 0-2 16,-2-3-7-16,3-3-28 15,4 1-42-15,-10-5-2 16</inkml:trace>
  <inkml:trace contextRef="#ctx0" brushRef="#br0" timeOffset="153968.2752">6769 16465 298 0,'0'0'6'16,"0"0"4"-16,0 0 3 15,-10-3 1-15,10 3 1 0,0 0 2 16,-12 0 1-16,12 0 0 16,0 0-5-16,-8 12-3 15,8-3-2-15,11 3-2 0,3-1 1 16,11 1-2-16,10-5 1 16,10 4-2-16,3-7 1 15,8-4-1-15,1 0-2 16,1 0 1-16,-8-3-1 15,-8-1 0-15,-8-1 0 0,-9 0 0 16,-10 2 1-16,-15 3-2 16,0 0 1-16,-10 0-1 15,-12 0 1-15,-6 3-2 16,2 2 1-16,-12 0-2 0,3 2 1 16,3 1 0-16,4-4-1 15,9 1 1-15,4 0-1 16,15-5 1-16,0 0 0 15,4 8 0-15,14-8-5 16,14 0-13-16,3 0-66 16,5-8-3-16</inkml:trace>
  <inkml:trace contextRef="#ctx0" brushRef="#br0" timeOffset="156095.8194">6706 15184 380 0,'0'0'6'16,"0"0"-1"-16,0 0 0 0,0 0 1 15,0 0-3-15,-2-12-6 16,2 12-14-16,0 0-39 16,0 0-21-16</inkml:trace>
  <inkml:trace contextRef="#ctx0" brushRef="#br0" timeOffset="156229.4756">6506 14870 356 0,'0'0'3'0,"0"0"0"15,-11-15 1-15,11 15 2 16,-9-16-2-16,4 3-3 16,-5-9-10-16,0 0-37 0,-2 6-25 15</inkml:trace>
  <inkml:trace contextRef="#ctx0" brushRef="#br0" timeOffset="156375.1585">6038 14437 312 0,'0'0'4'16,"-19"-10"3"-16,1 5-1 16,-7-2 0-16,1-3-3 0,-9-2-8 15,-3-11-53-15,-2 6-7 16</inkml:trace>
  <inkml:trace contextRef="#ctx0" brushRef="#br0" timeOffset="156514.4085">5250 14008 344 0,'0'0'4'16,"-19"-4"0"-16,1-1 1 15,-5-3-1-15,2 1-8 16,-11 2-37-16,2-7-25 0,-6-4-6 16</inkml:trace>
  <inkml:trace contextRef="#ctx0" brushRef="#br0" timeOffset="156661.8958">4387 13676 343 0,'0'0'4'15,"-17"-4"0"-15,-2 2 1 16,-6-4 0-16,-4 4-5 16,-7-3-11-16,-9 0-55 15,-2-1-4-15</inkml:trace>
  <inkml:trace contextRef="#ctx0" brushRef="#br0" timeOffset="156964.1128">1576 13563 317 0,'-10'3'1'0,"-8"-1"2"16,-8 5-2-1,-12 3-1-15,-6 2-6 0,-11 0-10 16,-7-2-40-16,-6 11-14 16</inkml:trace>
  <inkml:trace contextRef="#ctx0" brushRef="#br0" timeOffset="157143.6333">80 14241 255 0,'0'0'1'0,"-23"20"1"0,4 3-1 15,-4 0-1-15,-2 8-20 16,3 8-41-16,-11 4-1 16</inkml:trace>
  <inkml:trace contextRef="#ctx0" brushRef="#br0" timeOffset="160595.3958">6913 15723 277 0,'0'0'3'0,"8"22"2"16,-1 10 0-16,-1 6 2 15,6 13-2-15,0 16-2 0,1 15-4 16,2 3-2-16,-3 6-3 15,0-1-9-15,-12 1-27 16,4 6-22-16,-13-14-4 16</inkml:trace>
  <inkml:trace contextRef="#ctx0" brushRef="#br0" timeOffset="160743.0002">6511 17135 244 0,'0'0'5'0,"0"10"2"0,0 4 3 15,0-7-2 1,0 10 2-16,0-1-2 0,0 7-1 16,0 1-7-16,-2 0-20 15,-1 7-32-15,-4-1-16 16</inkml:trace>
  <inkml:trace contextRef="#ctx0" brushRef="#br0" timeOffset="160892.1118">6154 17806 323 0,'0'0'0'15,"0"0"-2"-15,0 0-8 16,-4 7-21-16,4-7-34 16,0 0-2-16</inkml:trace>
  <inkml:trace contextRef="#ctx0" brushRef="#br0" timeOffset="161042.3554">6154 17806 371 0,'14'35'-2'16,"-14"-35"-2"-16,0 0-1 16,0 0-4-16,12 0-12 15,-12 0-29-15,20-10-21 0</inkml:trace>
  <inkml:trace contextRef="#ctx0" brushRef="#br0" timeOffset="161224.6886">7005 16895 302 0,'0'0'1'0,"0"0"-1"15,-9-12 0-15,4 1-5 16,-2-1-12-16,0-11-30 16,7-1-20-16</inkml:trace>
  <inkml:trace contextRef="#ctx0" brushRef="#br0" timeOffset="161437.6538">6879 15579 262 0,'0'0'-3'15,"-10"-22"-3"-15,-3-1-3 16,6-9-3-16,-8-7-5 0,2-4-4 16,-1-11-7-1,-4-5-8-15,6 2-3 0,-3 2 6 16,3 4 5-16,-6-2 5 15</inkml:trace>
  <inkml:trace contextRef="#ctx0" brushRef="#br0" timeOffset="162144.4357">6628 14918 13 0,'-37'-40'26'0,"-8"1"4"0,-8 0 2 15,-1 1-3-15,-3-2-3 16,2 5-5-16,0-2-4 16,-3-2-5-16,4-2-4 0,0 5-3 15,4-1-11-15,0-3-7 16,1 5-8-16,-6-4-7 15,-2 1-1-15,2 1-3 16,-5-1 4-16,0 4 3 0,1-5 7 16,-6 8 10-16,1-5 8 15,-1 9 8-15,-2-5 4 16,-3 7 2-16,-2-3-1 16,-2 6-3-16,-1 2-2 15,-2 1-2-15,0 1 0 0,-1 1-4 16,-3 2 1-16,1-5-3 15,-2 5 0-15,3 0 0 16,-6 5 0-16,2-4 0 16,2 3 0-16,-1-1 0 15,8 2 0-15,-8 1 0 0,4 1 0 16,2 1 1-16,-3-1 0 16,4 1 2-16,-3 5 3 0,4-7 0 15,-4 7 1-15,2-3 3 16,1 3-1-16,1-1 2 15,-1 3-3-15,0 0-1 16,2 0 0-16,0 3-3 16,3-1-1-16,-2 1-2 0,-4 1-1 15,5 0 0-15,-3 1 1 16,2-3-1-16,2 1 0 16,0-3 0-16,1 2 0 15,2 0-1-15,4-2 0 16,-2 0 1-16,-1 3-3 15,0 2 2-15,3-1 0 0,0 4 0 16,-1 0 0-16,2 1 1 16,0 7-2-16,2-4 2 15,3 2 0-15,-5 2-1 0,0-4 1 16,-1 5-1-16,4-2 0 16,-3 3 0-16,2-2 0 15,-2 7-2-15,2-8 2 16,0 10-1-16,6-6 1 0,-6 6-2 15,-2 2 2-15,4 1 0 16,-2 1 0-16,0 2 0 16,6 1 1-16,-1-3 0 0,4 8 0 15,0-5-1-15,10 1-8 16,-4 0-7-16,5 1-10 16,1 0-5-16</inkml:trace>
  <inkml:trace contextRef="#ctx0" brushRef="#br0" timeOffset="165138.6961">5601 15304 134 0,'0'0'4'0,"0"0"5"15,0-16 2-15,0 0 3 0,0-6 2 16,0-8 0-16,7-10 1 16,4-11 2-16,1-9-4 15,8-7-4-15,10-2-4 16,12-11-1-16,6 1-2 16,14-5 0-16,7 2-2 0,11-5 1 15,12 5-2-15,9 1 5 16,6 4-1-16,0 5-1 15,13 10 1-15,-6 8 0 16,-1 14 0-16,7 8 0 16,-10 15-2-16,-4 4-1 0,-3 13 0 15,-6 8 2-15,-1 9 1 16,1 8 0-16,-7 5 1 16,-1 7 0-16,-4 2 2 0,-3 9-3 15,-10-2 0-15,-5 4 0 16,-10-3-2-16,-9 6 1 15,-11-7-2-15,-7-1 0 16,-8-1-1-16,-7-4 1 0,-5-5-1 16,-5-6-1-16,-5 0-4 15,-2-9-8-15,-4-4-35 16,-1 1-26-16,-8-9-6 16</inkml:trace>
  <inkml:trace contextRef="#ctx0" brushRef="#br0" timeOffset="165789.0363">4649 14408 182 0,'0'0'3'0,"-2"-13"0"0,2-2-1 16,5-10 3-16,9-7 2 15,6-15 0-15,8-13 3 16,16-11 1-16,13-9 0 16,21-10 1-16,19-2 1 0,11-5 1 15,9 2-1-15,23 9 1 16,7 6 0-16,4 17-3 16,1 7-1-16,-3 22-2 15,-5 9-1-15,-4 21-2 0,-7 8-2 16,-11 16-2-1,-15 10 1-15,-12 9-1 0,-8 6-1 16,-10 4 0-16,-12 1 1 16,-12-1-1-16,-4 1 1 15,-12-6 0-15,-5-3 0 0,-9-5 0 16,-7-3 0-16,-5-3-3 16,-11-6-5-16,0-2-20 15,0-2-43-15,-11-5-5 16</inkml:trace>
  <inkml:trace contextRef="#ctx0" brushRef="#br0" timeOffset="173824.9636">20072 3646 80 0,'0'0'2'0,"0"-8"0"0,0 8 3 15,10-17 2-15,-6 5 3 16,14-2 0-16,4-1 4 0,5-5 3 15,14-6-1-15,3 6 1 16,11-3-2-16,5 0 0 16,11-4-1-16,12 2 1 15,9-2-4-15,9 2-3 0,9 3 1 16,9-3-3-16,1 2 1 16,14 1-3-16,7 5 0 15,-1 4-2-15,-4 3 0 16,9 8-1-16,2 2 3 15,-1 8 0-15,3 6 0 0,-10 6 1 16,6 2 1-16,-14 8 3 16,1 2-1-16,-15 8 0 15,-8 6 0-15,-9 3-1 0,-1-1-1 16,-17 5 2-16,-7 4-3 16,-9 0-1-16,-6 0 0 15,-4 0-1-15,-10-2-1 16,-11 1-2-16,-10-2 1 15,-7 3-2-15,-11-2 0 0,-9 2 0 16,-11-4 0 0,-15-2-1-16,-9 2-1 0,-10-7 1 15,-13 4 1-15,-9-6-1 16,-6-7 1-16,-7 3-1 0,-7-8 0 16,-13 4 0-16,-4-9-1 15,-7 2 0-15,-4-2 2 16,-4-1-1-16,-9-7 0 15,-7-2 0-15,1-2 0 0,-3-5-3 16,-3-3-1-16,3-7-3 16,-1-10-2-16,4 0-2 15,0-9 1-15,3-1 1 16,-1-5 2-16,7-5 1 0,5-1 4 16,5-5 4-16,4 7 5 15,3-10 3-15,2 1 1 16,16-9 1-16,5 5-2 15,11-8 0-15,7-4 1 0,14-1-3 16,5-2-4-16,15-4-1 16,10 4-3-16,10-6-2 15,11-2-2-15,6 5-2 16,10-1-1-16,15 0-3 16,3 1 2-16,25-2-2 0,7 1 2 15,15-2 2-15,12 4 1 16,21 2 2-16,17 3 1 15,17 4-8-15,21 13-39 0,8 1-6 16</inkml:trace>
  <inkml:trace contextRef="#ctx0" brushRef="#br0" timeOffset="218847.1283">1089 14839 203 0,'0'0'8'0,"0"0"3"16,0 0 5-16,0 0 2 16,-10 4 0-16,10-4 3 15,0 0 0-15,0 0 4 0,0 0-5 16,7-4-1-16,16-11 0 16,9-5-4-16,14-2 0 15,10-11 0-15,12-1-1 16,8-9-3-16,9 1-2 15,5-2-1-15,-1-1-3 0,1 5-1 16,-3-2 0-16,-8 10-1 16,-4-2-1-16,-9 6 0 15,-6 3-1-15,-15 5 1 16,-7 7 0-16,-14-1-2 0,-6 8 0 16,-12 3 0-16,-6 3 0 15,0 0 0-15,-11 3 0 16,-5 3 0-16,-5 5 0 15,-2 3-2-15,-4 1-10 0,-1 7-11 16,-4-2-12-16,-1-2-51 16,3 9-2-16</inkml:trace>
  <inkml:trace contextRef="#ctx0" brushRef="#br0" timeOffset="220633.2408">1945 15098 166 0,'0'0'7'16,"0"0"4"-16,-13 0 3 16,13 0 3-16,0 0 1 0,0 0 2 15,-7 0-1-15,7 0 2 16,0 0-3-16,0 0-2 16,12-10-2-16,1 2-1 0,8-3 1 15,4-4 2-15,10-5-1 16,10-6-1-16,15-6-1 15,7-1-1-15,7-5-2 16,6-4-1-16,5 3-1 0,3-6-1 16,3 3-1-16,1 2-1 15,-8 2-1-15,-5 2 0 16,-6 4 0-16,-6 7-1 16,-10 0-1-16,-10 8-1 15,-10 5 1-15,-12 1 0 0,-7 7-1 16,-9-1 1-16,-9 5-1 15,0 0 1-15,0 0-2 16,-9 5 0-16,-1-1-4 16,0 7-2-16,-5-7-6 15,5 6-11-15,-10 0-22 16,5 0-41-16,0 5-3 0</inkml:trace>
  <inkml:trace contextRef="#ctx0" brushRef="#br0" timeOffset="222298.585">1295 14652 186 0,'0'0'7'0,"13"-12"3"16,7-3 3-16,12-2 5 0,11-8 1 16,11-4 2-16,11-4 1 15,16-9 0-15,9 5-5 16,2-5-4-16,-3 4-3 0,-1 4-3 15,-9 5-1-15,-7 3-2 16,-12 2-1-16,-15 9 0 16,-5 3 1-16,-15-1 0 15,-13 6-1-15,-12 7-1 0,0 0 0 16,0 0-4-16,-8-2-4 16,-5 2-8-16,-3 4-10 15,-3 4-19-15,3 4-32 0,-4 5-6 16</inkml:trace>
  <inkml:trace contextRef="#ctx0" brushRef="#br0" timeOffset="222896.9244">1199 14893 95 0,'0'0'7'0,"0"0"5"15,-10-3 1-15,10 3 2 16,0 0 1-16,-8-3 3 16,8 3-1-16,0 0 1 15,-12-1-6-15,12 1-7 0,0 0 0 16,0 0-4-16,0 0-1 15,0 0-1-15,0 0-1 16,0 0 0-16,0 0 0 0,0 0 0 16,0 0 2-16,0 0 1 15,0 0 2-15,0 0 3 16,6-8 3-16,6 2-1 0,2-3 3 16,6-3 2-16,8-3-1 15,9-5 2-15,7-4-2 16,8-6-1-16,8 0-1 15,4 0-1-15,4-2-2 16,-1 2 0-16,-2 3-3 0,-5 1-1 16,-11 7-3-1,-6 5-3-15,-14-1-9 0,-5 8-12 16,-10 4-26-16,-14 3-25 16,14-5-7-16</inkml:trace>
  <inkml:trace contextRef="#ctx0" brushRef="#br0" timeOffset="223385.7587">1403 14030 353 0,'0'0'5'0,"0"0"2"0,0 0 2 16,0 0 1-16,0 0-2 15,0-9 1-15,0 9 1 16,0 0 1-16,0 12-5 0,0 8-2 15,-3 2 0-15,-5 6-1 16,1 1 0-16,-5 8 0 16,-1-2 0-16,-2 0-2 0,-2-5 1 15,5-3-1-15,-2-7 0 16,5-3 0-16,2-5 0 16,7-2 0-16,0-10 0 15,9 0 0-15,12 0-1 0,4-8 1 16,7-4 0-16,5-3 0 15,5 2 0-15,2-5 0 16,-1 2 0-16,0 1 0 16,-11 0-1-16,-5 6-2 0,-3 1-4 15,-8 4-7-15,-6 4-17 16,-3 2-51-16,-7-2-2 16</inkml:trace>
  <inkml:trace contextRef="#ctx0" brushRef="#br0" timeOffset="223844.534">2548 14345 366 0,'0'0'5'0,"0"0"2"16,0 0 1-16,0 0 0 15,0 0 0-15,0 0 1 16,0 13 1-16,0 2 0 0,0 3-3 15,-8 6-3-15,-2 3-1 16,4 0 1-16,-5 1-1 16,4-4-1-16,0-4 0 15,2-6-1-15,3 1 1 0,2-7 1 16,0-8-1-16,21 3 1 16,2-3 0-16,7-8 0 15,0-2 0-15,9-2-1 16,-1-3 0-16,2 0-2 0,-3 3-4 15,-8 4-12-15,-3 4-36 16,-6-4-30-16,-8 6-4 16</inkml:trace>
  <inkml:trace contextRef="#ctx0" brushRef="#br0" timeOffset="225778.3576">3977 12521 434 0,'0'0'1'16,"0"0"-1"-16,0 0 1 15,0 0-1-15,0 0 2 0,6-6-2 16,-6 6-4-16,19-6-16 16,4 2-56-16,-5-4-3 15</inkml:trace>
  <inkml:trace contextRef="#ctx0" brushRef="#br0" timeOffset="226323.9233">4528 12584 461 0,'0'0'0'15,"0"0"0"-15,0 0-1 16,0 9-4-16,0-9-18 15,20 8-57-15,-6-8-1 0</inkml:trace>
  <inkml:trace contextRef="#ctx0" brushRef="#br0" timeOffset="226850.4883">5318 12772 430 0,'0'0'-10'0,"0"-12"-47"0,0 12-19 16</inkml:trace>
  <inkml:trace contextRef="#ctx0" brushRef="#br0" timeOffset="231057.6993">1770 12332 227 0,'0'0'5'0,"0"0"4"0,0 0 3 16,-10-6-1-16,10 6 2 15,0 0 2-15,6 0 2 0,13 0 3 16,6 0-5-16,20-1-2 15,11 1 1-15,17-3 0 16,19-2-1-16,15-2-3 16,17-1-1-16,11 0-2 15,9-2-1-15,8 2-1 0,2 4-2 16,2-1 0 0,3 2-1-16,-3 3 0 0,-5 0-1 15,-1 0 0-15,-5 5 0 16,-9-2-1-16,-8 1 1 15,-9-1-1-15,-15 2-1 0,-14-5 1 16,-14 3 0-16,-16-1-1 16,-14-2 2-16,-12 4 0 15,-9-4 0-15,-16 0 0 0,-9 0 1 16,0 0-2-16,0 0 0 16,0-9-4-16,0 9-5 15,-12-9-9-15,2 1-18 16,-7 3-43-16,4 3-3 0</inkml:trace>
  <inkml:trace contextRef="#ctx0" brushRef="#br0" timeOffset="231509.4839">4357 12074 317 0,'0'0'6'0,"0"0"2"16,0 0 3-16,13-3 2 0,-13 3 3 15,20 0 2-15,-2 0 1 16,4 0 0-16,5 5-4 16,5-1-3-16,4 4-2 15,7 2-3-15,6 1-1 16,0 1-2-16,-1 0-1 0,-4 1-2 16,-3 1 0-16,-2 4 0 15,-9-1 0-15,-8 3 0 16,-7 2 1-16,-13 1 0 15,-9 4 2-15,-18 0-1 0,-7 5 1 16,-16-2-1-16,-1 5 1 16,-11-3-4-16,2-3 0 15,2-1 0-15,12 2-17 0,1 9-66 16,13-19-4-16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29:28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5755 8608 202 0,'18'-10'9'16,"19"-12"5"-16,18-9 3 15,21-13-1-15,12-3 0 0,24-4 2 16,10-6-4-16,10-3 1 16,-4 10-11-16,-13 11-8 15,-21 10-8-15,-7 6-12 16,-15 8-15-16,-20 7-3 0,-15 6-3 15,-16 2-10-15,-6 2-14 16</inkml:trace>
  <inkml:trace contextRef="#ctx0" brushRef="#br0" timeOffset="473.8431">5494 8744 147 0,'0'0'5'0,"0"0"4"0,3-8 3 16,12-4 4-16,5-7 4 0,17-11 3 16,18-10 4-16,14-9 3 15,21-9-3-15,16-5-2 16,11-7-4-16,15-2-2 15,5 1-2-15,0 6-6 16,-11 8-4-16,-6 8-2 16,-14 9-3-16,-16 10-2 0,-16 10-2 15,-18 8-2-15,-19 7 0 16,-18 5-2-16,-8 7-1 16,-16 8-4-16,-20 7-5 0,-10 4-6 15,-14 5-3-15,-12 6-9 16,-10 7-9-16,-21-1-3 0,-8 4 2 15,-12 6 5-15,-2-3 1 16,-1-2 11-16,-3 2 9 16,5-5 16-16,6-3 12 15,15-10 4-15,15-5 4 16,17-7 1-16,16-2 2 16,14-14-3-16,14-4-2 0,16-7-3 15,16-8-4-15,14-5-6 16,11 3-36-16,3-5-17 15</inkml:trace>
  <inkml:trace contextRef="#ctx0" brushRef="#br0" timeOffset="1365.8782">4852 8370 239 0,'0'0'6'0,"0"0"4"0,0 0 1 16,0 0 1-16,11 0 2 16,-1 0 2-16,10 13 2 0,4-1 0 15,12 10-6-15,5 5-3 16,12 3 1-16,7 4-2 16,2 3-2-16,5-6-2 15,-3-1-2-15,-3-1 0 0,-2-9-1 16,-7-5-1-16,-10 0-2 15,-12-5-1-15,-5 0-2 16,-7-5-2-16,-9 0-1 0,-9-5-2 16,0 0 0-16,-20 0 1 15,-5-10 1-15,-5-5 2 16,-9-2 1-16,-9-11 2 0,-1-4 2 16,-8-9 1-16,-1 0 2 15,1 2 1-15,0 0 2 16,5 3 3-16,7 7 1 15,6 6 0-15,6 7 0 16,11 5 0-16,7 5 0 16,15 6-1-16,0 12-1 0,10 2-1 15,17 11 0-15,10 2-3 16,10 7 1-16,8 2 1 16,5 0-1-16,2-1-1 0,0-2-2 15,-1-4 0-15,-8-7-2 16,-7-2 1-16,-9-10-1 15,-12 0 1-15,-6-3 0 16,-6-1 0-16,-13-6-1 0,0 0 1 16,-18-7-1-16,-1-6 1 15,-14-6-1-15,-4-7 1 16,-10-4-1-16,-2-6 0 16,-2-2 0-16,-3 1 1 15,6 2 0-15,4 5 1 0,6 6-1 16,8 7 0-1,8 11 0-15,12 6 1 0,10 13 0 16,18 7 0-16,7 1-1 16,12 9 0-16,-1-2 1 0,12 4-2 15,-3-6 0-15,2-2-4 16,-10-4-1-16,-4-6-1 16,-11-4-1-16,-7-5-2 15,-15-5-4-15,0 0-1 0,0 0-1 16,-22-7-2-16,0-8-8 15,-6-4-25-15,-4-7-16 16</inkml:trace>
  <inkml:trace contextRef="#ctx0" brushRef="#br0" timeOffset="9918.8982">10861 13280 37 0,'0'0'4'0,"0"0"0"0,0 0 3 15,-10-7 2-15,10 7 1 16,-15-10 3-16,5 5 3 16,-3-5 1-16,-3-1 1 15,-5 2-3-15,2-6-1 16,-6 3-1-16,0-3-3 0,-5-5-2 15,-2 1-1-15,-5-4-3 16,-5 0 1-16,1-3-2 16,-11-3 2-16,0-5-1 0,-12 2 1 15,-4-7 0-15,-6 2 1 16,-4-5 0-16,0-2-1 16,-10-2-1-16,-1 2 0 15,-6-6 0-15,-4 3-1 0,5-5-1 16,-13 0-1-16,-1-5 1 15,-4-2-1-15,-6-4 0 16,-2-1 0-16,-4-2 0 16,2-1 0-16,-7 1-1 15,-3-7 0-15,0 4 2 0,-6-3-2 16,8 1 1-16,-6-7 0 16,-4 3-1-16,3 1 0 15,0-2 0-15,4-2 0 0,-7-1-1 16,5 0-2-16,1 3 1 15,3-2-1-15,-2-1 1 16,5 0-1-16,-4 1 2 16,1 0-1-16,8 2 0 0,-6 2 0 15,5 1 2-15,0 1 0 16,2 6 0-16,7-2 0 16,1 4 0-16,2 4 0 15,5 3 1-15,5 1 0 0,8 8 1 16,2 0-1-1,7-1 1-15,5 8 0 0,6 2 0 16,3 1 1-16,2-1 0 16,8 6 1-16,1 1-1 15,5 7 1-15,6-2-1 0,1 4 3 16,9-1 0-16,2 7 0 16,7 4 1-16,0-4 3 15,7 2-1-15,-2 3 0 0,9-1 1 16,-3 0-1-16,8 4 0 15,-2 1-2-15,1 1-1 16,12 7-3-16,-14-10-1 16,14 10-2-16,-10-8-7 15,10 8-8-15,0 0-26 0,0 8-32 16,0-8-5-16</inkml:trace>
  <inkml:trace contextRef="#ctx0" brushRef="#br0" timeOffset="11321.3618">13407 10258 126 0,'0'0'3'0,"0"0"2"16,0 0 1-16,0 0 1 15,0 0 0-15,-5-5 0 0,5 5 2 16,-12-13 0-16,1 4-1 15,-1-1 1-15,-6-3 0 16,-1 1 0-16,-6-3 0 0,-9 0 0 16,-2-4-2-16,-7 4-1 15,-6-11 0-15,0 5-3 16,-11-7 0-16,3 2-1 16,-9-5 1-16,0-4-1 15,-9 1 1-15,1-5-1 0,-6-4 2 16,0-2 0-16,-3 1 0 15,-2-2-1-15,-5-3 1 16,-2 1 0-16,3-3 0 0,-1 0-1 16,-2-2 0-16,3 2-1 15,-1-1 0-15,-2-5-1 16,0 2 1-16,8-3-1 16,-6-3 1-16,1 2-1 15,1 0 0-15,1-2-1 0,1 2 1 16,-1 0-1-16,2 2-1 15,3 0 2-15,0 1-1 16,0-2 1-16,5 3 0 16,0-1 0-16,-3 4-1 15,5-3 0-15,1 6 1 0,0-4-2 16,1 4 0-16,1 4 0 16,1-4 0-16,-2 4-1 15,6 3 1-15,0-3-1 0,-2 1 1 16,-5 2 1-16,8 2-1 15,-3 1 2-15,4-1-1 16,3 3 2-16,3 0 0 0,-1 2 0 16,5 3 1-16,5 2 0 15,-6-5-2-15,6 8 1 16,2 0 0-16,1 3-1 16,2-5 0-16,3 5 1 15,2 0 0-15,-2 2 0 0,7-1 1 16,3 3 0-16,-3 0 1 15,8 3 0-15,-1 2 1 16,3-3-1-16,3 6 0 16,5-2 0-16,-1 3 0 15,6 1-2-15,5 8-3 0,7 2-1 16,-11-5-5-16,11 5-10 16,-2 10-30-16,2 2-26 15,2 4-2-15</inkml:trace>
  <inkml:trace contextRef="#ctx0" brushRef="#br0" timeOffset="12003.0486">6041 8465 255 0,'0'0'0'0,"0"0"0"15,0 0 3-15,3 7 4 16,-1 22 3-16,-2 18 2 16,0 20 1-16,-5 23 0 0,-3 24 3 15,-6 11-2-15,-1 22-2 16,-7 2-2-16,-3-4-3 16,-5 0-1-1,0 3-1-15,5-16-3 0,-5-11-2 16,3-21-4-16,27-100 4 15,-23 91-9-15,-2-23-11 0,13-5-17 16,12-26-26-16,0-37-4 16</inkml:trace>
  <inkml:trace contextRef="#ctx0" brushRef="#br0" timeOffset="12283.3008">7182 8140 203 0,'0'8'6'0,"-10"26"1"0,-5 16 2 16,-10 31 2-16,-7 28 2 16,-3 27 0-16,-7 26-2 15,3 16 2-15,-4 6-4 0,8-5-2 16,3 3-2-16,4-21-2 15,11-12 0-15,-5-13-1 16,7-14-1-16,-5-9-3 16,5-6-7-16,-3-18-18 15,11-5-32-15,0-20-11 0</inkml:trace>
  <inkml:trace contextRef="#ctx0" brushRef="#br0" timeOffset="13045.1587">8273 7590 171 0,'0'0'7'15,"3"-11"4"-15,-3 11 2 16,6-12 0-16,-6 12 3 0,11 3 4 15,-6 19 3-15,-5 23 2 16,-2 24-5-16,-12 32-1 16,-2 21-4-16,-9 30 3 15,-7 16-3-15,-3 18-3 0,-2 7-4 16,-8 3-1-16,3-1-3 16,-1-8-2-16,4 1 1 15,-3-16-1-15,1 0-1 0,0-14 0 16,6-7-1-16,-4-12 1 15,5-13-1-15,4-9-1 16,3-21-1-16,5-9-3 16,2-17-6-16,8-19-5 15,-1-17-20-15,13-34-39 0,0 0-6 16</inkml:trace>
  <inkml:trace contextRef="#ctx0" brushRef="#br0" timeOffset="13380.2709">9213 8083 270 0,'0'10'5'16,"-2"25"3"-16,-8 14 1 0,-3 31 3 15,-4 24 1-15,-8 32 3 16,-7 19-1-16,-7 32 2 16,-2 3-5-16,-9 18-1 15,1 5-4-15,-6 1-1 16,-2-2-2-16,-3-3-1 0,-2-7-1 16,0-6 0-16,2-3 1 15,4-16 0-15,6-12-1 16,2-18 0-16,6-20-4 0,12-19-7 15,3-19-14-15,13-30-37 16,8-18-16-16</inkml:trace>
  <inkml:trace contextRef="#ctx0" brushRef="#br0" timeOffset="13682.8108">10183 8581 259 0,'0'0'4'15,"0"20"4"-15,0 19 6 16,-5 26 1-16,-13 39 0 16,-12 27 0-16,-7 40 0 0,-11 32 0 15,-5 25-1-15,-13 15-4 16,-1 5-6-16,3 1-1 15,-1-16 1-15,3-5 1 0,5-22-1 16,2-10-1-16,6-18-2 16,1-14-2-16,6-16-2 15,4-19-4-15,5-22-11 0,10-23-9 16,5-29-28-16,18-21-21 16</inkml:trace>
  <inkml:trace contextRef="#ctx0" brushRef="#br0" timeOffset="13969.1259">11177 9285 265 0,'0'0'2'0,"7"7"6"0,-2 18 5 15,0 29 5-15,-5 20 0 16,-5 42-1-16,-10 31 2 15,-5 31 0-15,-10 30-1 16,-11 21-7-16,-2 8-2 16,-6 1-3-16,-6-8-2 0,5-16-1 15,-7-20-2-15,4-15-1 16,-1-20-2-16,4-15-5 16,-5-21-6-16,9-18-5 0,5-18-5 15,4-27-27-15,17-16-26 16,1-30-4-16</inkml:trace>
  <inkml:trace contextRef="#ctx0" brushRef="#br0" timeOffset="14166.7039">11306 10362 252 0,'3'23'8'0,"-6"27"3"15,-9 25 2-15,-6 27 0 16,-7 33 3-16,-4 20 2 0,-6 23-4 16,-8 21-6-16,1-9-18 15,-2-7-38-15,9-21-20 16</inkml:trace>
  <inkml:trace contextRef="#ctx0" brushRef="#br0" timeOffset="14436.737">12499 9780 265 0,'0'0'2'16,"-10"20"2"-16,-1 15 2 0,-5 22 0 15,-4 19 3-15,-4 30-3 16,-6 28-35-16,-3 20-30 16,6 6-7-16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30:41.40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7642 7110 290 0,'0'0'7'16,"-10"0"1"-16,10 0 3 15,-7 7 3-15,7-7 1 16,-8 12 2-16,8-12 1 0,-10 15 2 16,10-15-6-16,0 12-2 15,0-12-3-15,0 13-1 16,0-13-1-16,0 9-1 0,0-9-1 16,0 11 1-16,0-11 0 15,0 0 0-15,0 0 1 16,0 0-1-16,7-6 0 15,-4-6 1-15,-1 0-1 16,2-8-6-16,-2-4 0 0,-2-9 0 16,2-4 0-16,-2-5 0 15,3-8 0-15,-3-4 0 16,0-3 0-16,0-2 0 0,-3-9 0 16,1 6 0-16,0-7 0 15,-4 5 0-15,1 0 0 16,0-1 0-16,-2 3 0 15,2-6 0-15,-3 10 0 16,1-4 0-16,-3 0 0 0,5 4 0 16,-3 3 0-16,1-3 0 15,0 4 0-15,-1 1 0 16,6 5 0-16,-6 2 0 16,3 7 0-16,0-1 0 15,3 8 0-15,-3 0 0 0,0 5 0 16,-1 1 0-16,4 2 0 15,0 2 0-15,-2-1 0 16,0 8 0-16,4-3 0 0,-2 4 0 16,2 2 0-16,-3-1 0 15,3 4 0-15,0 9 0 16,0-15 0-16,0 15 0 16,0-15 0-16,0 15 0 0,-2-11 0 15,2 11 0-15,0 0 0 16,0-12 0-16,0 12 0 15,0 0 0-15,0 0 0 16,0 0 0-16,-5-9 0 0,5 9 0 16,0 0 0-16,0 0 0 15,0 0 0-15,-3-8 0 16,3 8 0-16,0 0 0 16,0 0 0-16,0 0 0 0,0 0 0 15,-7-10 0-15,7 10 0 16,0 0 0-16,0 0 0 15,0 0 0-15,0 0 0 16,0 0 0-16,0 0 0 0,0 0 0 16,-10 15 0-16,8-3 0 15,-3 6 0-15,-1 5 0 16,1 3 0-16,-2 2 0 0,0 4 0 16,0 0 0-16,-2 0 0 15,2 0 0-15,2 3 0 16,-2-5 0-16,2-1 0 15,0 1 0-15,0-3 0 0,2-7 0 16,1-2 0-16,0-6 0 16,2-3 0-16,0-9 0 15,0 0 0-15,0 0 0 16,0-3 0-16,2-14 0 16,0-4 0-16,1-6 0 0,-1-5 0 15,4-6 0-15,-1 4 0 16,-3-4 0-16,1-1 0 15,-1 7 0-15,-2-1 0 16,0 6 0-16,0 0 0 0,0 4 0 16,0 2 0-16,0 0 0 15,2 9 0-15,-2 0 0 16,3 4 0-16,-3 8 0 16,0-10 0-16,0 10 0 0,0 0 0 15,0 0 0-15,0 0 0 16,7 10 0-16,-1 0 0 15,1 4 0-15,0 6 0 0,5 1 0 16,-1 4 0-16,1 1 0 16,0 5 0-16,1-4 0 15,-1 0 0-15,3-3 0 16,-5 2 0-16,3-4 0 16,-6-5 0-16,3-5 0 0,-5 1 0 15,-5-13 0-15,8 12 0 16,-8-12 0-16,0 0 0 15,0 0 0-15,0 0 0 16,0 0 0-16,0 0 0 0,0 14-32 16,0-14-61-16,0-6-4 15</inkml:trace>
  <inkml:trace contextRef="#ctx0" brushRef="#br0" timeOffset="1529.8195">7458 5487 365 0,'0'0'5'15,"0"0"2"-15,-3-13 4 16,3 13 1-16,-2-17 1 0,2 17 2 16,-5-16 0-16,3 8 0 15,2 8-4-15,-3-10-3 16,3 10-3-16,-3 7-1 15,-2 5-1-15,3 8-2 16,-3 5 1-16,0 4-1 0,-2 4 1 16,0 6 0-16,-1-4 0 15,0 0 0-15,1-3-1 16,0-2 1-16,1-5-1 16,1-5 0-16,3-3 0 15,-3-7 0-15,5-1 0 0,0-9 1 16,0 0-2-16,0 0 0 15,0-15 0-15,3-6 0 16,1-6 0-16,1-7 0 0,3-4 0 16,0-8 0-16,1 4 0 15,-2-5 0-15,2 5 0 16,-2 3 0-16,-2 6 0 16,-3 4 0-16,3 7 0 0,-5 2 0 15,0 5 0-15,0 4 0 16,0 2 0-16,0 9 0 15,0 0 0-15,2 6 0 0,3 11 0 16,1-1 0-16,-1 9 0 16,2 3 0-16,0 2 0 15,4 4 0-15,-4-2 0 16,-1-3 0-16,2 0 0 16,-2-2 0-16,-1-8 0 0,0-5 0 15,-3 0 0-15,-2-7 0 16,0-7 0-16,0 0 0 15,0 0 0-15,-5-10 0 16,1-5 0-16,-2-5 0 0,-1-7 0 16,-1-5 0-16,3-1 0 15,1-1 0-15,-2 2 0 16,4 1 0-16,-1 7 0 0,3 5 0 16,0 4 0-16,0 3 0 15,0 12 0-15,0-11 0 16,0 11 0-16,0 0 0 15,0 0 0-15,0 6 0 0,5 3 0 16,1 3 0-16,-2-1 0 16,1 3 0-16,3-1 0 15,-4-1 0-15,2-3 0 16,-6-9 0-16,10 14 0 16,-10-14 0-16,0 0 0 0,0 0 0 15,0 0 0-15,0 0 0 16,0 0 0-16,-5-11 0 15,5 11 0-15,-11-17 0 16,7 10 0-16,-1-3 0 0,-3 0 0 16,8 10 0-16,-4-12 0 15,4 12 0-15,0 0 0 16,0 0 0-16,0 0 0 16,4 0 0-16,11 10 0 0,3 2 0 15,4 5 0-15,2 0 0 16,6 4 0-16,0 0 0 15,1 2 0-15,-2-1 0 0,-4-5 0 16,0 1 0-16,-5 2 0 16,-3-5 0-16,-4 0 0 15,-1-3 0-15,-5-5 0 16,-7-7 0-16,11 13 0 16,-11-13 0-16,0 0 0 0,0 0 0 15,0 0 0-15,0 0 0 16,-5-3 0-16,5 3 0 15,-15-13 0-15,15 13 0 16,-19-14 0-16,19 14 0 0,-16-15 0 16,16 15 0-16,-7-10 0 15,7 10 0-15,0 0-20 16,-11 0-70-16,11 0-3 0</inkml:trace>
  <inkml:trace contextRef="#ctx0" brushRef="#br0" timeOffset="3981.3747">5845 4892 65 0,'0'0'2'16,"0"0"-1"-16,0 0 1 16,8 0 1-16,-8 0-1 0,0 0 3 15,14 3 2-15,-14-3 1 16,10 5 5-16,-10-5-1 16,10 2 1-16,-10-2 1 15,13 6 1-15,-13-6-1 0,16 5-3 16,-5-4-1-16,1 5-1 15,1-4-1-15,-1 6-2 16,6 2-1-16,-1-1-1 16,3 1-1-16,2 5-1 0,5-1 0 15,-1-2 0-15,8 6-2 16,0 0 0-16,9-1 0 16,2 5 0-16,5 1 0 15,0 0 0-15,1 4 1 16,6 0-1-16,1 7-1 15,4-1 1-15,0 4 1 0,-6 7 0 16,14 1 0-16,6 2 0 16,-1 0 0-16,6 7 1 15,4 1 0-15,0 2 2 0,1 3-3 16,1-7 1-16,5 12-1 16,0 5-1-16,-3 0 1 15,1 1-1-15,6 3 1 0,0 6 0 16,0-2 0-16,11 5 0 15,-4-4 3-15,-2 5 1 16,9-2 0-16,0 2 2 16,8 0 0-16,4 3 0 0,0-3-2 15,-3 3 1-15,5-1 0 16,4 2-3-16,1-2-1 16,2 3-1-16,-2-2 0 15,-7 2 2-15,10 0-1 16,2 5 2-16,-2-5 1 0,-2 1 2 15,6 1 0-15,4-4 2 16,-2 2 0-16,6 0-1 16,1 1-2-16,1-2 1 15,1 2-3-15,2-3 0 0,3 2-2 16,-1-2 0-16,1 2-1 16,0 5 1-16,2-5-1 15,-5-2-1-15,5 2 1 0,-2 0-1 16,2 0 0-16,1-3 0 15,-4 4 0-15,1-4 1 16,5 2-1-16,-3-2 1 16,1 1 0-16,3-2-1 15,-5-2 1-15,2 4 0 0,-4-3 0 16,3-2-1-16,-4 0 1 16,-4-1-1-16,4 3 0 15,-4-2 1-15,1-2-2 16,-6 1 1-16,4 1 0 0,-1-5 1 15,-3 3 0-15,-4-1 0 16,-3 0 0-16,4-2 1 16,-9 0-1-16,0-3-1 15,-6 0 1-15,3-2-1 0,-7-2 0 16,0-6 0-16,-5-2 0 16,-2-3 0-16,1-1 0 15,-5-4 0-15,-3-2 0 0,-5-8 0 16,-8 3 0-16,-3-2 0 15,-7-3 0-15,-3-5-1 16,-12-3 1-16,1 2-1 16,-11-7 1-16,-3 1 0 0,-4-5-1 15,-5-5 1-15,-7 0 0 16,-4-6-1-16,-6 1 1 16,-7-5 0-16,-4 0-1 15,-4-3 1-15,-2-2-1 16,-11-5-3-16,10 8-4 0,-10-8-9 15,0 0-27-15,0 0-30 16,0 0-5-16</inkml:trace>
  <inkml:trace contextRef="#ctx0" brushRef="#br0" timeOffset="5649.8377">5783 4804 178 0,'0'0'3'15,"0"0"1"-15,17 12 1 16,-2-3 5-16,5 4 1 15,10 4 1-15,2 5 0 0,10 3 2 16,6 5-5-16,1-3 1 16,8 8-1-16,3 0-4 15,7 4 0-15,3 2 1 0,2 3 2 16,1 2-3-16,3 7 2 16,4 1 1-16,5 1 0 15,5 1 0-15,0 4-2 16,1 2-1-16,4-1-1 15,6 7 2-15,4-4-2 0,6-2-1 16,0 7-2-16,1-3 2 16,3 7-1-16,2-4 0 15,4 5-1-15,4-2-1 0,-4 3 1 16,1-1 0-16,5 2 0 16,-1 2 0-16,3 1 2 15,-1-2 0-15,4 1 0 16,-6 0 0-16,4 4 0 15,6-3 1-15,-4 2 0 0,0-1-1 16,4 2 0-16,2-1 0 16,-2 4-1-16,1-4 0 15,2 3-1-15,-2 1 0 16,2 2 1-16,0-6-1 0,-2 3 1 16,0 1-1-16,1 1 1 15,-1-1 1-15,3 0-2 16,-4 1 1-16,2-5-1 15,0 4 0-15,-1-1 0 0,2-2 0 16,0-1 0-16,1 1 2 16,-6 2-3-16,6-1 2 15,-6-2-1-15,3 1 1 0,-3 2-1 16,2 0 1-16,-4 1-2 16,4-1 1-16,-1-1-1 15,-3-1 1-15,-1 3-1 16,1-3 0-16,0-1 0 15,-3-2 0-15,-5 1-1 0,0-1 1 16,1 3 0-16,-5-8 0 16,-2 5 0-16,-1-2 0 15,-2 0 0-15,-1 0 0 16,-1-3 0-16,0-2-1 0,-5 3 1 16,0-4 0-16,2-1 1 15,-9-1-1-15,7-3 1 16,-9 2 1-16,4-1-1 15,-6-3 1-15,-2-2-1 16,-2-3 0-16,-3 1-1 0,-2-1 0 16,-2-4 0-16,-5-1 0 15,-1-1 0-15,-3-5-1 0,-4 0 1 16,-2-1 0-16,-7-5 1 16,1 0-1-16,-5-5 1 15,-5-1-1-15,-5-3 1 16,-3-3-1-16,-4 0 1 15,-6-5-1-15,-5-3 0 0,-5-2 0 16,-2-5 0-16,-2 0 0 16,-6-5-2-16,-5-3-1 15,1-1-7-15,-13-6-27 16,0 0-42-16,2-13-2 16</inkml:trace>
  <inkml:trace contextRef="#ctx0" brushRef="#br0" timeOffset="6881.2164">12758 9703 302 0,'0'0'6'16,"0"0"5"-16,0 0 2 0,-7-6 2 16,7 6 1-16,-11-1 4 15,11 1 0-15,-12-11 0 16,12 11-4-16,-10-9-3 0,10 9-3 16,0 0-1-16,-10-8-3 15,10 8-1-15,0 0-2 16,0 0 0-16,0 0-2 0,10 10 0 15,5-3 0-15,10 5 0 16,5-1 0-16,7 4 1 16,5 0 0-16,11-3 0 15,4 3 0-15,3-3 0 16,2 0-1-16,1 0 1 0,0 2 0 16,-3-2-1-16,0 0 1 15,-5 0-2-15,-3 1 0 16,-8-1 0-16,-2 1 0 15,-6-4 0-15,-4 1 0 0,-8 1 0 16,-1-4 0-16,-2 1 0 16,-8-3 0-16,0-3 0 15,-13-2 0-15,12 8 0 16,-12-8 0-16,0 0 0 0,0 0 0 16,0 0 0-16,0 0 0 15,0 0 0-15,0 0 0 16,0 0 0-16,8-10 0 15,-8 10 0-15,0-20 0 0,0 7 0 16,-3-1 0-16,-2-6 0 16,-3-3 0-16,0 1 0 15,-5-11 0-15,-2-4 0 16,-3-2 0-16,2-9 0 0,0 0 0 16,-1-5 0-16,-1-1 0 15,-2-1 0-15,6 6 0 16,-2 2 0-16,4 2 0 15,-1 7 0-15,1 6 0 16,3 3 0-16,4 7 0 0,-1 5 0 16,1-1 0-16,0 8 0 15,2 0 0-15,3 10 0 16,-1-10 0-16,1 10 0 0,0 0 0 16,0 0 0-16,0 0 0 15,0 0 0-15,0 0 0 16,0 0 0-16,0 0 0 15,0 0 0-15,-5 5 0 0,5-5 0 16,0 15 0-16,0-15 0 16,9 22-7-16,7-8-81 15,-2-8-3-15</inkml:trace>
  <inkml:trace contextRef="#ctx0" brushRef="#br0" timeOffset="7945.1394">19098 11360 370 0,'0'0'7'0,"0"0"4"16,0-7 2-16,0 7 2 0,0-10 1 16,0 10 0-16,0 0 0 15,0 0 1-15,0 0-6 16,-6 17-1-16,6 19-1 15,0 10-9-15,0 12 0 16,8 14 0-16,2 6 0 0,-1 14 0 16,2-1 0-16,1-1 0 15,0-1 0-15,1-10 0 16,-3-2 0-16,-6-10 0 16,0-6 0-16,1-6 0 0,-5-8 0 15,0-7 0-15,0-8 0 16,-5-5 0-16,4-3 0 15,-2-10 0-15,3-2 0 16,0-12 0-16,-2 7 0 0,2-7 0 16,0 0 0-16,0 0 0 15,0 0 0-15,0 0 0 16,-10-2 0-16,10 2 0 16,0 0 0-16,-14-12 0 15,14 12 0-15,-8-19-80 0,8 19-13 16</inkml:trace>
  <inkml:trace contextRef="#ctx0" brushRef="#br0" timeOffset="8479.2867">18910 12429 429 0,'0'0'6'0,"0"0"2"16,0 0 1-16,0 0 1 16,-2-11 1-16,2 11-1 0,0 0 1 15,0 0 1-15,13 3-7 16,-8 6-5-16,9 2 0 16,-1 6 0-16,2 0 0 15,2 3 0-15,0 3 0 16,3-1 0-16,1-2 0 15,-4-1 0-15,0-2 0 0,-2 0 0 16,3-7 0-16,-9 4 0 16,2-5 0-16,-11-9 0 0,14 10 0 15,-14-10 0-15,10 2 0 16,-10-2 0-16,13-2 0 16,-13 2 0-16,14-17 0 0,-3 1 0 15,-1 2 0-15,3-8 0 16,3-5 0-16,5-3 0 15,-5-5 0-15,7-5 0 16,-3-1 0-16,4-2 0 16,-1-2 0-16,-3 8 0 0,-5 3 0 15,0 7 0-15,-5 4 0 16,-3 8 0-16,-6 5 0 16,-1 10 0-16,7-9 0 15,-7 9 0-15,0 0 0 16,0 0 0-16,0 4 0 0,0-4 0 15,0 23 0-15,-8-3-36 16,8-10-56-16</inkml:trace>
  <inkml:trace contextRef="#ctx0" brushRef="#br0" timeOffset="11096.9586">8413 5462 376 0,'0'0'7'0,"0"0"1"15,0 0 3-15,0 0 1 16,0-9 2-16,0 9 0 0,0 0 1 16,0 0 0-16,0 7-4 15,0 10-3-15,0 5-1 16,0 7-2-16,0 9 0 0,5 1-2 15,2 6-3-15,-2 0 0 16,4-2 0-16,0-4 0 16,-2-5 0-16,3-3 0 15,-6-7 0-15,5-4 0 16,-5-6 0-16,1-4 0 0,-5-10 0 16,5 10 0-16,-5-10 0 15,0 0 0-15,0 0 0 16,0 0 0-16,0 0 0 15,0 0 0-15,0 0 0 16,0 0 0-16,0 0 0 16,0 0 0-16,0 0 0 0,0 0 0 15,0 0 0-15,0 0 0 16,0 0 0-16,0 0 0 0,0 0 0 16,0 0 0-16,0 0 0 15,-2-4 0-15,2 4 0 16,0 0 0-16,2-13-31 15,-2 13-57-15,7-10-3 0</inkml:trace>
  <inkml:trace contextRef="#ctx0" brushRef="#br0" timeOffset="12236.0214">8979 5655 388 0,'0'0'6'15,"0"0"2"-15,0-9 3 16,0 9 0-16,-5-15 3 0,-2 7-2 16,0-2 2-16,-6 2 0 15,-2 1-5-15,-2 7-4 16,-4 0-1-16,2 2-2 16,-3 11 0-16,1 2-1 0,4 6 0 15,2 3 0 1,3 0-1-16,7 3 0 0,5 2 1 15,2-8-1-15,8-3 0 16,10-6 1-16,6-10-1 16,1-2 0-16,5-10 0 0,-4-7 1 15,2-8-1-15,-6-2 1 16,-2-5 0-16,-4-5 0 0,-8-5 1 16,-8-3-2-16,-2-1 0 15,0-7 0-15,-10 4 0 16,-3 4 0-16,-2 3 0 15,1 9 0-15,-1 9 0 0,2 9 0 16,1 15 0-16,5 7 0 16,0 18 0-16,7 10 0 15,0 4 0-15,7 12 0 16,3 0 0-16,7 2 0 16,5-2 0-16,3-4 0 15,0-7-7-15,5-8-4 16,-3-10-7-16,3-4-10 0,-5-12-9 15,5-6-3-15,-5-3 2 16,2-14 3-16,-5-2 7 16,-2-5 10-16,-4-1 13 0,-2-5 19 15,-4 7 12-15,-5 4 6 16,-4 2 1-16,-1 10-1 0,0 7-6 16,-13 0-5-16,3 12-7 15,-1 5-5-15,-1 2-4 16,5 4-2-16,0-2-1 15,7-2 0-15,0-5 0 0,11-4-1 16,4-5 1-16,6-5-1 16,1-5 0-16,2-5 0 15,4-4 0-15,-8-5 0 16,3-5 0-16,-9-3 0 0,-3 5 0 16,-9-5 1-16,-4 6 0 15,-11 6 0-15,-7 3 0 16,-7 10 0-16,-1 2 0 15,-2 10-1-15,0 8-2 16,8 6-10-16,2 9-63 16,13-17-10-16</inkml:trace>
  <inkml:trace contextRef="#ctx0" brushRef="#br0" timeOffset="12919.1312">9884 5160 351 0,'0'0'5'0,"-7"-10"2"16,-4 2 4-16,2-1 0 16,-1 1 1-16,-5 6-1 15,0 2 1-15,-4 7 0 16,6 18-4-16,2 16-3 0,7 12 0 15,4 15 0-15,0 3 0 16,9 6 0-16,9 3 0 16,2-2-1-16,1-11-1 15,5-4-4-15,-1-17-5 16,-2-6-12-16,-3-10-23 0,-6-13-41 16,4-7-2-16</inkml:trace>
  <inkml:trace contextRef="#ctx0" brushRef="#br0" timeOffset="13063.2641">9822 5603 417 0,'0'0'1'0,"0"0"1"15,0 0 1-15,0 0 1 16,10-3 1-16,10-4 1 0,17-8-1 16,13-6-3-16,24-23-64 15,9 13-16-15</inkml:trace>
  <inkml:trace contextRef="#ctx0" brushRef="#br0" timeOffset="15134.557">11915 8715 286 0,'0'0'9'16,"0"0"2"-16,0 0 6 15,0 0 1-15,0 0 2 16,-2-8 3-16,2 8-1 0,-6-14 2 16,2 2-7-16,2-6-4 15,2-5-3-15,6-9-1 16,14-4-1-16,10-10-2 16,13-3-1-16,10-8 0 15,16 1 0-15,7-2-2 0,14-2-3 16,7 9 0-16,3 1 0 15,1 8 0-15,-4 7 0 16,-5 5 0-16,-12 10 0 16,-11 2 0-16,-9 9 0 15,-15 4 0-15,-12 2 0 0,-12 3 0 16,-5 0 0-16,-16 0 0 16,9 0 0-16,-9 0 0 0,0 0 0 15,0 0 0-15,0 0 0 16,-2 11 0-16,2-11 0 15,0 0 0-15,-10 6 0 16,10-6 0-16,-7 11 0 0,7-11-17 16,0 0-31-16,0 7-40 15,0-7-1-15</inkml:trace>
  <inkml:trace contextRef="#ctx0" brushRef="#br0" timeOffset="15677.3652">13453 7691 414 0,'0'0'5'0,"0"0"2"0,0 0 2 16,0 0-1-16,0 0 1 16,0 0 0-16,0 8 0 15,0 14 1-15,4 9-4 0,-2 5-2 16,1 4-2-16,1 7 1 15,1 0 1-15,0 0-2 16,2-5 1-16,-1-4 0 16,-2-9-1-16,4-4-2 0,-1-3-1 15,-1-7-3-15,-1 1-4 16,-1-7-9-16,-4-9-21 16,0 0-46-16,0 0-3 15</inkml:trace>
  <inkml:trace contextRef="#ctx0" brushRef="#br0" timeOffset="16349.5555">14078 7836 375 0,'0'0'5'0,"0"0"2"16,-7-11 0-16,-1 10 1 0,-5-3 1 16,-3 2 1-16,-7 2 0 15,-5 0 0-15,-1 10-3 0,-1 5-1 16,2 2-2-16,3 2 0 15,6 6-1-15,6 0 0 16,8-2-1-16,8-3 0 16,12-3 0-16,2-7 0 15,10-6-1-15,-2-4 1 0,8-4-1 16,-6-12 1-16,5-3-1 16,-4-13-1-16,-4-5 0 15,-4-8 1-15,-7-12-1 16,-6-3 1-16,-7-6 1 15,0-2-1-15,-12 8 2 0,-1 2 1 16,-4 9-1-16,2 12 0 16,1 9 0-16,-2 18-1 15,3 13 0-15,7 22-1 16,0 11-1-16,6 14-1 0,6 10 0 16,6 6 1-16,6 7-1 15,3-2 0-15,4-6-3 0,8-8-3 16,1-9-5-16,2-10-14 15,-4-8-26-15,-2-10-33 16,5-11-3-16</inkml:trace>
  <inkml:trace contextRef="#ctx0" brushRef="#br0" timeOffset="16664.6128">14394 7800 336 0,'0'0'7'0,"0"0"2"16,-10-2 2-16,10 2 2 15,-20 2 0-15,7 4 0 16,-1 3 1-16,1 4 0 15,-2 4-6-15,8 3-2 0,1 0-2 16,6-3 0-16,9 0-1 16,7-4 0-16,7-3 0 15,0-5-1-15,7-5 0 0,2-5-1 16,0-8 0-16,-2-2 0 16,-4-4 0-16,0-1 0 15,-9 1-1-15,-7-4 1 16,-7 5 0-16,-9 9-1 0,-8 1 1 15,-9 5-1-15,-2 6 0 16,-7 5-1-16,5 4-1 16,-3 3-2-16,8 0-5 15,7-3-4-15,10-2-10 0,5-10-20 16,0 0-35-16,27-5-8 16</inkml:trace>
  <inkml:trace contextRef="#ctx0" brushRef="#br0" timeOffset="16834.8242">14748 7454 381 0,'0'0'9'0,"0"-15"1"16,-4 8 2-16,4 7 1 16,-9-15 0-16,1 13-1 0,-5 4 1 15,4 13 0-15,1 9-8 16,-2 13-2-16,7 10-2 0,1 3-1 16,2 7 0-16,7-1-2 15,6-1-7-15,-1-6-11 16,6-8-36-16,-2-4-28 0,0-11-1 15</inkml:trace>
  <inkml:trace contextRef="#ctx0" brushRef="#br0" timeOffset="18560.9862">19164 11192 211 0,'0'0'8'0,"0"-12"6"0,0 1 5 15,0 5 2-15,0-7 4 16,0 2 1-16,-2-1 0 15,0 0 0-15,2 12-7 16,0 0-6-16,-13 15-2 0,5 12-2 16,1 20-1-16,-1 13-1 15,1 16-1-15,0 14 2 16,4 9 0-16,3 2 0 16,0 8-2-16,3-5-2 0,6-7-2 15,2-5 0-15,-2-8-1 16,-1-5 1-16,-1-10-2 15,-1-7 0-15,-2-9-1 16,-1-11 1-16,-3-8-2 0,0-9 1 16,0-8-1-16,0-17-2 15,0 0-2-15,-3-10 0 16,-6-17-3-16,8-12-1 16,-4-18-4-16,0-13-3 0,0-11 0 15,3-11 0-15,0-12 1 16,-3-8 2-16,2 1 2 15,3 2 4-15,-3 2 5 0,3 3 4 16,-2 10 3-16,-1 7 3 16,1 11 3-16,-1 9 2 15,1 10 0-15,0 7 3 16,2 15-3-16,-5 8-2 16,5 10 0-16,0 17-4 0,-5 11 2 15,-1 22-1-15,1 23 0 16,-2 17-1-16,0 16-1 15,5 15 1-15,-3 13 0 16,-1 8 0-16,6-1-2 16,0-6-2-16,3-9 0 0,2-7-2 15,0-11 0-15,0-12-1 16,0-10-3-16,-1-11-3 16,-1-12-10-16,-1-11-13 0,-7-9-53 15,5-12-1-15</inkml:trace>
  <inkml:trace contextRef="#ctx0" brushRef="#br0" timeOffset="18997.3449">18861 12351 298 0,'0'0'7'0,"0"0"5"16,3-7 3-16,-3 7 1 15,0 0 1-15,7-10-1 0,-7 10 2 16,9 0-1-16,0 7-5 15,3 6-5-15,1 4-3 16,-1 8-1-16,7 0 1 0,4 2-1 16,2-3 0-16,-3 4 0 15,-2-6-1-15,5 1-1 16,-5-6 1-16,2-3-1 16,-5-1 0-16,-1-6 1 0,-7-2-1 15,-9-5 1-15,10-2 0 16,-10-10 0-16,-3-9 0 15,-1 0-1-15,-4-11-3 16,-1-4-5-16,3 2-17 16,9-3-57-16,-3-3 1 0</inkml:trace>
  <inkml:trace contextRef="#ctx0" brushRef="#br0" timeOffset="22259.9559">16994 7617 423 0,'0'0'6'16,"-3"-12"1"-16,3-1 1 16,0 0 0-16,0-6 2 15,11-2 0-15,3-5 1 0,11-4 0 16,3 8-4-16,7 3-3 15,8 1 0-15,3 11-2 16,-2 7-2-16,-3 7 0 0,-4 13 0 16,-10 7 0-16,-7 10 0 15,-12 5 0-15,-8 5 0 16,-16 5 0-16,-6 2 0 16,-23 9 0-1,-5-5 0-15,-4-5 0 0,0-6 0 16,-4-4 0-16,13-10 0 15,3-5 0-15,12-10 0 16,21-13 0-16,9-5 0 16,24-2 0-16,9-11 0 0,11 0 0 15,9-10 0-15,14 4 0 16,2-5 0-16,6 1 0 16,-8 0 0-16,-5 4 0 15,-5 4 0-15,-10 3 0 0,-6 3 0 16,-12 3 0-16,-13 6 0 15,-5 0 0-15,-11 0 0 16,0 0 0-16,-3 10 0 16,1 0-17-16,-10 10-58 15,2-15-13-15</inkml:trace>
  <inkml:trace contextRef="#ctx0" brushRef="#br0" timeOffset="22726.6234">18078 7525 458 0,'0'0'3'0,"-5"-12"2"0,-2 2 0 16,-9-3 1-16,-4 4 1 16,-6-4 0-16,-8 6-1 15,-6 4 1-15,-1 6-3 16,-2 11-1-16,1 12-3 15,8 1 0-15,6 8 0 0,8 1 0 16,13 5 0-16,7-7 0 16,18-5 0-16,6-3 0 15,11-9 0-15,5-10 0 16,2-7 0-16,5-1 0 0,-5-19 0 16,1-10 0-16,-6-10 0 15,-7-12 0-15,-7-10 0 0,-9-11 0 16,-9-11 0-16,-5-4 0 15,-7-6 0-15,-11 7 0 16,-4 7 0-16,0 11 0 16,-1 15 0-16,-2 9 0 0,6 25 0 15,0 20 0-15,6 17 0 16,4 21 0-16,7 18 0 16,2 14 0-16,8 12 0 15,7 8 0-15,2 0 0 16,11 2 0-16,6-7 0 0,6-14-4 15,3-6-21-15,1-5-56 16,-2-24-8-16</inkml:trace>
  <inkml:trace contextRef="#ctx0" brushRef="#br0" timeOffset="23047.8807">18392 7483 431 0,'0'0'2'0,"-8"3"3"15,-2 4-2-15,-3 3 1 16,1 6 1-16,2 1 0 0,-3 0 0 16,9 5 1-16,4-2-2 15,2 2-1-15,16-7 0 0,7-4-1 16,9-5 0-16,1-6 0 16,5-6 0-16,-4-5 0 15,3-8 0-15,-9-4 0 16,-6-2 0-16,-11-1 0 15,-6-2 0-15,-10 5-1 0,-9 3 0 16,-10 6 0-16,-6 4 0 16,-4 8-1-16,0 2-1 15,2 4-2-15,3 4-4 16,6 4-5-16,9-3-11 0,12-9-29 16,6 8-33-16,13-8-1 15</inkml:trace>
  <inkml:trace contextRef="#ctx0" brushRef="#br0" timeOffset="23431.2614">18876 7020 397 0,'0'-9'8'0,"0"-2"3"16,-5-4 2-16,-2 0 1 15,-6-2 1-15,-2 2 0 16,-5 5 0-16,-2 6 0 0,-5 11-7 16,2 18-8-16,5 15 0 15,2 14 0-15,7 11 0 16,7 7 0-16,7 6 0 15,9-1 0-15,6 2 0 16,7-10 0-16,0-6 0 16,0-9 0-16,-1-9-2 0,-2-11-4 15,-4-9-1-15,-3-12-1 16,0-10-1-16,-15-3-1 16,10-24 1-16,-10-2 1 0,0-11 1 15,-8-8 1-15,-1 0 1 16,-4 3 2-16,-2 0 4 15,0 3 1-15,-2 9 2 0,2 4 1 16,0 9 1-16,4 8 0 16,11 9 0-16,-2-10-1 15,9 7-2-15,14-1 0 16,13 1-1-16,9-5-3 16,5 6-5-16,11-6-19 0,-14 6-54 15,17 0-2-15</inkml:trace>
  <inkml:trace contextRef="#ctx0" brushRef="#br0" timeOffset="24078.208">17469 8381 292 0,'-12'7'14'0,"-13"2"4"16,-8 9 2-16,-8-1 2 15,0 4 3-15,-4-4 0 16,3 0 1-16,7-3 2 16,23-11-13-16,24-8-3 0,39-14-3 15,31-11-4-15,34-8-5 16,31-6 0-16,29-6 0 15,20-2 0-15,16 0 0 16,4 3 0-16,-7 4 0 0,-15 3 0 16,-20 10 0-16,-23 4 0 15,-39 9 0-15,-24 3 0 16,-38 14 0-16,-31 2 0 16,-29 8 0-16,-35 14 0 0,-29 3 0 15,-31 12 0-15,-27 10 0 16,-26 5 0-16,-32 8 0 15,-16 9 0-15,-12 0 0 0,-4-3 0 16,8-1 0-16,18-8 0 16,24-7 0-16,41-13 0 15,37-9 0-15,48-19 0 16,46-9 0-16,41-4 0 16,45-19 0-16,41-7 0 0,35-6 0 15,26-7 0-15,26-2 0 16,11-2 0-16,3 3 0 15,-11-1 0-15,-19 8 0 16,-27 2 0-16,-34 8 0 16,-31 6 0-16,-37 2 0 0,-35 4 0 15,-34 15 0-15,-7-12 0 16,-25 12 0-16,-9 0 0 16,-1 0 0-16,0 5 0 15,0 2 0-15,7 1 0 0,12-1 0 16,23-7-73-16,-25 8-23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7-27T13:17:44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7593 7446 6 0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31:34.09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7147 5772 246 0,'0'0'10'0,"0"0"4"15,-2-7 4-15,2 7 3 0,0 0 3 16,0-12 0-16,0 12 3 16,0 0-2-16,0-12-8 15,0 12-4-15,0 13-4 16,0 5-1-16,0 11-2 0,5 13-1 15,2 11 1-15,0 9 1 16,4 9 0-16,-2 6-1 16,6 5 1-16,-2 5-2 15,2-4 1-15,-3 1-6 0,0-4 0 16,-1 0 0-16,-1-3 0 16,-3-2 0-16,1-2 0 15,-3-1 0-15,-3-8 0 16,1-2 0-16,-3-10 0 15,2-2 0-15,-2-8 0 0,0-8 0 16,2-10 0-16,-2-5 0 16,3-9 0-16,-3-10 0 15,0 0 0-15,0 0 0 0,0-6-3 16,0-6-9-16,-3-2-4 16,-1-7-11-16,-1-5-27 15,0 3-33-15,-6-7-1 16</inkml:trace>
  <inkml:trace contextRef="#ctx0" brushRef="#br0" timeOffset="676.8253">7143 5809 330 0,'0'0'7'0,"0"0"2"0,0-10 4 16,0 10 2-16,-5-10 2 15,5 10 0-15,-6-10 0 16,6 10 0-16,0 0-5 0,-7 0-4 15,2 10-1-15,0 10-3 16,-2 7 0-16,-1 6-1 16,-2 6-1-16,-2 6 1 15,-1-1 0-15,1 0-1 16,-3-1 0-16,0-2 0 0,-1-5-1 16,5-6 0-16,-1-4 0 15,1-6 0-15,4-8 0 16,2 0 0-16,5-12 1 15,0 0 1-15,0 0-1 16,0-3 0-16,0-13 0 0,10-6-2 16,-1-7 0-16,4-5 0 15,1-5 0-15,2-2 0 16,1-4 0-16,-4 3 0 0,1-1 0 16,-3 1 0-16,1 6 0 15,-7 3 0-15,2 3 0 16,-1 6 0-16,-1 1 0 0,-3 5 0 15,-2 9 0-15,0-2 0 16,0 11 0-16,0-9 0 16,0 9 0-16,0 0 0 15,5 8 0-15,0 4 0 16,2 9 0-16,4 0 0 0,3 9 0 16,6 2 0-16,5 8 0 15,2 0 0-15,3-1 0 16,3 3 0-16,4-5 0 15,0-1 0-15,2 3 0 16,-5-10-14-16,-5 1-74 0,6-3-4 16</inkml:trace>
  <inkml:trace contextRef="#ctx0" brushRef="#br0" timeOffset="4327.5372">7547 7599 232 0,'0'0'3'0,"0"0"2"16,0 0-2-16,5 0 1 15,-5 0 0-15,0 0 0 16,13 8 1-16,-13-8 0 0,10 13-2 16,-3-5-2-16,6 4 1 15,9 0 1-15,0 6 0 16,11-2-1-16,-1 4 0 15,15-2 0-15,6 4-1 0,7 0 2 16,2 3 0-16,4 7 2 16,13 3 0-16,6 4 0 15,7 4 1-15,5 6 0 0,11 4 3 16,1 7-1-16,13 4-1 16,7-3-1-16,7 9-1 15,4 1-1-15,14 3 0 16,7 3 1-16,13 3-4 15,10 1 1-15,0 4-1 0,5 1-1 16,6 5 1-16,5 4 0 16,4 4 1-16,3 3-2 15,-1 2 1-15,-2 2 0 16,7 1-1-16,3 6 1 16,5-1 0-16,-3-2 0 0,2 4 0 15,-1-1 0-15,4-1-1 16,3 0 0-16,2-1 1 15,-5-5-1-15,1 3 2 16,-3-2 0-16,-3-3-1 0,-2-3 1 16,-6 1 0-16,-1-3 0 15,-9 0 1-15,-6-4 0 16,-5-2 0-16,-11-1-1 0,-5-6 0 16,-4-1 1-16,-13-8 0 15,-7 0 0-15,-9-8 0 16,-5-5 0-16,-15-3 0 15,-5-5 0-15,-8-3 0 0,-11-9-1 16,-12-2-1-16,-7-5 0 16,-12-5 1-16,-5-5-1 15,-16-2-1-15,-4-7 2 16,-14-2-2-16,-6-5 2 0,-7-2 0 16,-11-9 2-16,12 8 0 15,-12-8 2-15,0 0 0 16,0 0 0-16,0 0 0 15,0 0 0-15,0 0-1 16,0 0-1-16,0 0-2 0,0 0 0 16,0 0 0-16,0 0-1 15,0 0-1-15,0 0 1 16,0 0-2-16,0 0 1 0,0 0 0 16,0 0 0-16,0 0-1 15,0 0 1-15,-2 0-1 16,2 0 1-16,0 0-1 15,0 0 1-15,0 0 0 0,0 0 0 16,0 0 0-16,0 0 1 16,0 0-1-16,0 0 0 15,0 0 1-15,0 0-1 16,0 0 1-16,0 0-1 16,0 0 0-16,0 0 1 0,0 0-1 15,0 0 0-15,0 0 0 16,0 0 0-16,0 0 0 15,0 0 0-15,0 0-1 16,0 0 1-16,0 0 0 0,0 0 0 16,0 0-1-16,0 0 1 15,0 0 0-15,0 0 0 16,0 0 0-16,0 0 0 0,0 0 1 16,0 0-1-16,0 0 0 15,0 0-1-15,0 0 2 16,0 0-1-16,0 0 0 0,0 0 0 15,0 0 1-15,0 0-1 16,0 0 0-16,0 0 1 16,0 0 0-16,0 0-1 15,0 0 1-15,0 0 0 16,0 0 0-16,0 0 0 0,0 0 0 16,0 0 0-16,0 0 0 15,0 0 0-15,0 0 0 16,0 0-1-16,0 0 1 15,0 0 1-15,0 0-2 16,0 0 0-16,0 0 0 0,0 0 0 16,0 0 0-16,0 0 0 15,0 0 0-15,0 0 0 16,0 0 0-16,0 0 0 0,0 0 0 16,0 0 0-16,0 0 0 15,0 0 0-15,0 0 0 16,0 0-2-16,0 0 2 0,0 0-1 15,0 0 1-15,0 0-1 16,0 10 1-16,0-10 0 16,16 15-1-16,-6-6 1 15,3 2 0-15,4 1 0 16,1 0-1-16,-1 1 1 0,0 1 0 16,6 1 0-16,-3 0 0 15,2 2 0-15,0 1-1 16,1 0 1-16,2 1 0 15,-1-2-1-15,0 1 1 16,2 2 0-16,4-3-1 0,-5 3 1 16,5-3-1-16,-3 0 1 15,1 1 0-15,-1 0 0 16,0-2 0-16,-2 2 0 0,1-4 1 16,3 4-1-16,-4-4 1 15,0 1-1-15,0 1 0 16,-1 1 0-16,-2-5 0 0,4 3 0 15,-1 0-1-15,-6-3 1 16,2-3 0-16,-2 5 0 16,0-2-1-16,-1-1 1 15,-4-2 0-15,0-2 0 0,-2 1 0 16,1 2 0-16,-4-6 0 16,1 1-1-16,-2 0 2 15,-8-5-2-15,12 7 1 16,-12-7 0-16,15 5 0 15,-15-5 0-15,0 0 0 16,10 8 1-16,-10-8-2 0,0 0 1 16,12 7 0-16,-12-7 1 15,0 0-1-15,11 9 0 16,-11-9 0-16,10 2 0 0,-10-2 0 16,9 5 1-16,-9-5-1 15,13 2 0-15,-13-2 0 16,10 3 0-16,-10-3 0 0,9 2 0 15,-9-2 0-15,0 0-2 16,0 0-2-16,0 0-3 16,0 0-8-16,0 0-13 0,0 0-45 15,0 0-13-15</inkml:trace>
  <inkml:trace contextRef="#ctx0" brushRef="#br0" timeOffset="4749.1053">18088 13159 350 0,'0'0'3'15,"0"0"0"-15,0 0 0 16,0 0 0-16,0 0 1 15,4 0 1-15,9 3 0 0,-1 1 2 16,11 6-4-16,-3 3 1 16,12-1 0-16,6-3-1 15,-1 6 0-15,6-4 0 16,-4 4-1-16,0-3 0 0,-5 0-1 16,-1 0 0-1,1-4-1-15,-15 2 1 16,1-3-1-16,-6-2 1 0,-3 0 2 15,-11-5 1-15,7 3 1 16,-7-3 1-16,0-5 1 0,-4-6 1 16,-5-3-1-16,0-6 0 15,-1-4-2-15,-3-6-1 16,3 2-1-16,1-3-3 16,2 2-5-16,-2 0-16 0,-3 7-60 15,12 2 0-15</inkml:trace>
  <inkml:trace contextRef="#ctx0" brushRef="#br0" timeOffset="7097.9172">11127 9379 224 0,'0'0'8'16,"0"0"3"-16,0 0 5 0,0-11 4 15,0 11 1-15,0 0 2 16,0-12-1-16,0 12 1 16,0 0-6-16,0 0-6 15,0 0-2-15,0 8-4 0,0 7-1 16,5 7-3-16,0 5 1 16,2 2 0-16,3 9 1 15,0-1 0-15,0 3-2 16,-2-5 1-16,4-1-1 0,-5-5 0 15,2-2-1-15,-2 2 1 16,-2-10 0-16,-1-7 0 16,-1 0 4-16,-3-12-1 15,6 11 1-15,-6-11 0 0,0-8 0 16,0-7 0-16,-6-4 0 16,1-8 0-16,-2-6-3 15,0-4-1-15,-2-2 0 16,2-3 0-16,2 1 1 15,0-1-1-15,1 8 1 0,1 0 0 16,-1 4 1-16,0 4-1 16,2 5 1-16,2 1-1 15,-3 7 0-15,3 1-1 16,0 12 0-16,0-9-1 0,0 9 0 16,0 0 0-16,9-3 0 15,-9 3-1-15,16 4 0 16,0 2 1-16,1 1 0 0,5 0 0 15,3 4 1-15,8-4 0 16,0 0 0-16,10 3 0 16,4 0 0-16,6-1 0 15,12 6-2-15,2-4-7 0,13 4-28 16,1 0-47-16,8-1-2 16</inkml:trace>
  <inkml:trace contextRef="#ctx0" brushRef="#br0" timeOffset="8698.7409">10578 12054 238 0,'0'0'5'0,"0"0"4"16,0 0 2-16,18-10 1 16,-6 5 3-16,5 0 1 15,8 0 2-15,7-10 0 0,11 3-3 16,3-8-1-1,14-5-2-15,7-9-2 0,13-6-1 16,12-10-1-16,12-7 0 16,8-4-3-16,12-10 0 15,11-1-1-15,12-6-1 16,2-4 0-16,10-2-1 0,2-5-1 16,9 0-1-16,3-5 0 15,6-2 0-15,7-4 1 16,4 1 0-16,6 0 0 0,2-3 0 15,2 1 0-15,1 2 1 16,0 2 0-16,-4 3 0 16,-1-1 0-16,-4 6-1 0,-6 2 1 15,-6 7 0-15,1-3 0 16,-8 6-1-16,-6 3 0 16,-5 3 0-16,-9 1 0 15,-1 3 0-15,-10 3 1 16,-8 7-1-16,-14 0 0 15,-3 4 1-15,-9 5-1 0,-10 2 1 16,-8 5-1-16,-13 6 0 16,-8 4 0-16,-9 5 0 15,-13 4 0-15,-7 2 0 16,-10 7 1-16,-11 1 0 0,-3 1 1 16,-7 4 0-16,-9 7 0 15,7-9 0-15,-7 9 0 16,0 0 0-16,0 0-1 0,0 0-1 15,0 0 0-15,0 0 0 16,0 0-2-16,0 0 1 16,0 0 0-16,0 0-1 0,0 0 1 15,0 0-1-15,0 0 1 16,0 0-1-16,0 0 1 16,0 0 1-16,0 0-1 15,0 0 0-15,14-10 1 16,-14 10 0-16,9-5 0 15,-9 5 0-15,12-12 1 16,1 4-2-16,-3-2 0 0,5 3 0 16,0-6 0-16,0 1 0 15,7 0 0-15,3-3 0 16,2 0 0-16,7-5 0 0,2 0 0 16,4 0 0-16,0 0 0 15,-1-2 0-15,2 3 0 16,-4 1 0-16,-9 0 0 0,1 4 0 15,-7 1 0-15,-5 6 0 16,-1 0 0-16,-9-1 0 16,2 6 0-16,-9 2 0 15,16-8 0-15,-16 8 0 0,12-4 0 16,-12 4 0-16,10-5 0 16,-10 5 0-16,0 0 0 15,0 0 0-15,0 0 0 16,0 0 0-16,0 0 0 15,0 0 0-15,0 0 0 16,0 0 0-16,-3 7 0 0,-6-5-3 16,1 8-25-16,-2 2-29 15,0-4-30-15,1-3-2 0</inkml:trace>
  <inkml:trace contextRef="#ctx0" brushRef="#br0" timeOffset="9065.588">17579 8311 378 0,'0'0'5'0,"0"0"-1"0,0 0-1 16,0 0 2-16,0 0 2 15,5 2 1-15,-5-2 2 16,19 13 1-16,-1-7-2 15,4 0 0-15,5 2 1 0,8-4-1 16,9-4-1-16,2 0-2 16,1-1-1-16,-2-4-2 15,-3-1-1-15,-5-1-1 16,-7-1-1-16,-5 5 1 0,-10 3 0 16,-15 0 1-16,2 20 0 15,-10 4 0-15,-6 5 0 16,-6 2-1-16,-6 10 1 0,-4 2 0 15,4 3-1-15,-1-2 1 16,7 1-7-16,-1-6-7 16,9-4-28-16,8 1-42 15,-7-10-3-15</inkml:trace>
  <inkml:trace contextRef="#ctx0" brushRef="#br0" timeOffset="9937.4012">11376 11487 305 0,'0'0'8'16,"0"0"5"-16,0 0 1 15,0 0 2-15,7-7 1 16,-7 7 0-16,0 0 0 15,0 0-1-15,-7 14-7 16,-8 3-3-16,0 11-4 0,-8 5 0 16,-9 3-1-16,-3 6 2 15,-7 4 0-15,1-3 1 16,-5 0-1-16,2-4 1 0,-1-5 0 16,3-6-1-16,10-6 0 15,-1-4-1-15,8-4 1 16,10-4 0-16,0-5-1 15,8 0 0-15,7-5 0 0,0 0 0 16,0 0-1-16,0 0 0 16,0 0-2-16,0 0 1 15,12 0 0-15,8 0-1 16,5 0 1-16,4 0 0 0,12-2 1 16,8-1-1-16,6 1 1 15,2-1 0-15,0-1 1 16,3-2-1-16,-5 4-1 15,1 0 1-15,-8-1 0 0,-5 3-3 16,-4 0-5-16,-9 3-16 16,-5 1-58-16,-3 3-1 15</inkml:trace>
  <inkml:trace contextRef="#ctx0" brushRef="#br0" timeOffset="11363.686">15525 6245 290 0,'0'0'5'0,"0"0"0"16,0 0 0-16,0 0 2 15,0 4 4-15,0 8 3 0,0 12 2 16,0 5 3-16,0 10-4 16,-2 11 0-16,2 13 1 15,0 11-2-15,0 5-3 16,4 8-3-16,0 2-2 0,7 5 0 16,-3 2 0-16,-1 1-1 15,3-2-1-15,-2-5 1 16,-3 3-1-16,-4-1-1 15,3-8 1-15,-4-3-1 16,0-4 0-16,0-3 1 16,0-4-1-16,-4-11 1 0,4-4-4 15,0-8 0-15,0-8 0 16,0-6 0-16,0-6 0 0,0-3 0 16,0-8 0-16,0-4 0 15,0-2 0-15,0-10 0 16,0 12 0-16,0-12 0 15,0 0 0-15,0 0 0 16,0 0 0-16,0 0 0 0,0 0 0 16,0 0 0-16,0 0 0 15,0 0 0-15,0 0 0 16,-4-4 0-16,4 4-20 0,0 0-30 16,-2-12-37-16,2 12-2 15</inkml:trace>
  <inkml:trace contextRef="#ctx0" brushRef="#br0" timeOffset="11863.1412">15366 8071 350 0,'0'0'7'0,"0"0"6"0,0 0 2 16,0-10 0-16,0 10 2 16,0 0-1-16,0-15 0 15,0 15 1-15,0 0-8 16,0 0-3-16,12 7-3 0,-2 8-1 16,0 2 0-16,5 2 0 15,3 5 0-15,4 1 0 16,-4-1 1-16,4 1-1 15,-3-3 0-15,0-1 0 0,1-2 0 16,-2-2-1-16,-2-2 0 16,-4-5 0-16,-2-3 2 15,-10-7-3-15,17 5 0 16,-17-5 0-16,16-7 0 16,-12-3 0-16,3-2 0 0,1-5 0 15,-3-1 0-15,3 0 0 16,-3 1 0-16,-1-3 0 15,1 0 0-15,-2 3 0 0,1-3 0 16,0 3 0-16,1-5 0 16,2 4 0-16,-2 1 0 15,-1-2 0-15,5 3 0 16,-4 1 0-16,-3 5 0 0,-2 10 0 16,0 0-73-16,0 0-16 15</inkml:trace>
  <inkml:trace contextRef="#ctx0" brushRef="#br0" timeOffset="17401.2553">18259 6154 432 0,'0'0'6'15,"-4"-9"2"-15,4 9 2 16,-3-17 1-16,1 5 1 15,2-5 0-15,5-5 2 0,9-3-8 16,13-3-6-16,11 1 0 16,7 3 0-16,7 0 0 15,6 4 0-15,-5 11 0 16,2 9 0-16,-9 0 0 0,-12 12 0 16,-12 11 0-16,-11 7 0 15,-11-1 0-15,-11 9 0 16,-11-4 0-16,-3 4 0 15,-9-5 0-15,1 3 0 0,4-9 0 16,-1-2 0-16,9-4 0 16,9-5 0-16,8-1 0 15,6-5 0-15,15 0 0 16,10-6 0-16,8 4 0 16,5-3 0-16,7-1 0 0,0 4 0 15,0 2 0-15,-4 0 0 16,-6 8 0-16,-9-3 0 15,-9 4 0-15,-8 4 0 0,-11-2 0 16,-11 5 0-16,-13 1 0 16,-9-2 0-16,-9-1 0 15,-11 2 0-15,-4-5 0 16,-5-3 0-16,-3-6 0 0,8-3 0 16,3-3 0-16,7-6 0 15,10-7 0-15,14-8 0 16,11-8 0-16,14 4-37 0,13-3-49 15,12-3-3-15</inkml:trace>
  <inkml:trace contextRef="#ctx0" brushRef="#br0" timeOffset="17848.3995">19303 6141 445 0,'0'0'4'15,"-5"-5"2"-15,-4-1 0 0,-9 4 2 16,-4-1 1-16,-8 3 1 16,1 0 0-16,-10 3 0 15,5 7-7-15,-1 8-3 16,8 4 0-16,2 3 0 0,13 4 0 16,4 0 0-16,8 2 0 15,8-4 0-15,9-8 0 16,8-1 0-16,4-10 0 15,9-8 0-15,-1-8 0 16,1-10 0-16,-5-6 0 16,0-12 0-16,-7-13 0 0,-6-5 0 15,-8-12 0-15,-7-9 0 16,-5-1 0-16,-12-1 0 16,-6 5 0-16,-2 8 0 15,-5 14 0-15,0 10 0 0,-1 20 0 16,5 20 0-16,6 18 0 15,0 17 0-15,12 12 0 0,3 14 0 16,11 9 0-16,8 1 0 16,11 4 0-16,2-5 0 15,11-4 0-15,2-11-10 16,7-9-39-16,3-10-38 0,-3-12-1 16</inkml:trace>
  <inkml:trace contextRef="#ctx0" brushRef="#br0" timeOffset="18517.6548">19736 6130 385 0,'0'0'7'0,"-9"-5"4"0,-2 4 1 0,-8 1 1 16,1 0 1-16,-5 1 1 15,-2 4 0-15,-2 8 0 16,5 5-6-16,7 2-4 16,8 4-1-16,4-1-2 15,8-2 0-15,9 0 0 0,14-9-2 16,7-2 0-16,0-7 0 15,10-6 0-15,-4-7 0 16,2-6 0-16,-6-8 0 0,-4 2 0 16,-8-7 0-16,-11 1 0 15,-10 6 0-15,-4 2 0 16,-18 8 0-16,-3 2 0 16,-6 7 0-16,-6 3 0 0,2 5 0 15,1 5 0-15,5 3-4 16,5-1-1-16,6-3-2 15,14-9-3-15,7 11-7 16,8-11-8-16,12-5-5 16,8-8 0-16,4-12 1 15,2-9 3-15,8-9 2 0,-6-3 7 16,-2-16 14-16,-7 0 16 16,-5-8 11-16,-4 6 4 15,-16 5 1-15,-4 3 2 16,-7 10-1-16,-6 12-4 0,-4 10-5 15,-5 15-6-15,-3 12-5 16,0 18-10-16,7 15 0 0,1 13 0 16,10 16 0-16,2 4 0 15,12 8 0-15,1 4 0 16,9-4 0-16,8-2 0 16,-3-11 0-16,2-7 0 0,-4-13-4 15,-2-8-10-15,-4-12-4 16,-6-9-3-16,-13-15 0 15,8 5 1-15,-8-12 3 16,-10-10 4-16,-5-3 7 16,-2 2 6-16,-6-2 8 15,3 3 3-15,1 0 2 0,3 6 0 16,7 2 0-16,9 9-2 16,0-10-3-16,12 5-3 15,15 2-5-15,8 0-7 0,8 3-19 16,16-2-52-16,-10 2-1 15</inkml:trace>
  <inkml:trace contextRef="#ctx0" brushRef="#br0" timeOffset="19078.5274">18597 7134 448 0,'-12'5'3'0,"-8"0"0"16,-3 5 1-16,-2-5 3 16,4 5 0-16,5-8 1 15,16-2 1-15,13-10 1 16,47-9-1-16,32-13-6 0,39-8-3 16,37-7 0-16,32-8 0 15,27 3 0-15,17 0 0 0,2 8 0 16,-8 2 0-16,-14 9 0 15,-28 3 0-15,-36 14 0 16,-37 3 0-16,-35 6 0 16,-44 7 0-16,-34 0 0 0,-37 7 0 15,-36 7 0-15,-23 4 0 16,-31 6 0-16,-27 4 0 16,-26 6 0-16,-19 7 0 15,-6 3 0-15,-1-2 0 0,8 2 0 16,14 1 0-16,20-6 0 15,30-1 0-15,29-11 0 16,41-7 0-16,31-8 0 16,31-7 0-16,41-7 0 15,43-13 0-15,33-7 0 16,29-5 0-16,35-6 0 0,13-4 0 16,19 0 0-16,-3-1 0 15,-6 4 0-15,-26 5 0 16,-26 3 0-16,-29 4 0 0,-34 5 0 15,-30 5 0-15,-32 2 0 16,-25 5 0-16,-16 2 0 16,-16 3 0-16,0 0-12 0,0 8-79 15,-13-4-3-15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32:05.08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14459 9118 315 0,'0'0'7'0,"0"0"1"16,-11-7 1-16,11 7 1 15,-12 5 2-15,7 10 2 16,-4 11 3-16,3 12 0 0,3 11-4 15,1 14-2-15,2 12 0 16,0 8 0-16,5 6-1 16,1-2-2-16,3 0-2 15,-3-5-2-15,3-6-1 16,-1-6-1-16,-1-6-1 0,-1-12-1 16,2-5-1-16,-3-7 1 15,1-9-2-15,-1-7 1 16,-3-7-2-16,-2-5 0 15,0-12-2-15,0 0 0 0,-2-4 0 16,0-14 0-16,-3-7-1 16,-1-5 1-16,1-6 0 15,-1-8 2-15,5 1 1 16,-4-7-1-16,0-2 1 0,0-3 1 16,0 1-1-16,-4-6 1 15,3 3-1-15,-3-2 1 16,0 2 0-16,2-2-1 15,-2 5 1-15,0 1 1 0,2 9 0 16,0 6 0-16,0 4 1 16,2 7 0-16,-1 6-1 15,1 4 1-15,3 5 0 16,2 12 0-16,-3-12 0 16,3 12 0-16,0 0-1 0,0 0 1 15,0 0-1-15,0 0 0 16,0 0 0-16,0 0 0 15,0 0 0-15,0 0 0 0,0 0 0 16,0 0 0-16,0 0 0 16,0 0 0-16,0-10 0 15,0 10 1-15,5-3-1 16,6 1 1-16,3-3 1 0,4 3 0 16,10-6 0-16,4-1 2 15,7-5-1-15,5-4 0 16,9 4 1-16,-3-5-2 15,2-1 1-15,-2 5-2 0,-5-3 1 16,-6 6-1-16,-7 2 0 16,-6 2-1-16,-7 1 2 15,-4 2-1-15,-5 3 1 16,-10 2 0-16,11-5-1 16,-11 5 1-16,0 0-1 0,0 0-1 15,0 0 0-15,-6 0 0 16,6 0-1-16,-12 2 0 15,12-2 0-15,-12 8-1 0,12-8 0 16,-16 9 0-16,16-9 0 16,-14 8-2-16,14-8 1 15,0 0-2-15,-11 7 0 16,11-7 0-16,0 0 0 0,0 0-1 16,0 0-1-16,0 0 1 15,0 0-1-15,0 0 0 16,0 0 0-16,0 0 1 0,0 0 1 15,0 0-1-15,0 0 2 16,0 0 0-16,0 0-1 16,0 0 2-16,0 0 0 15,0 0-2-15,0 0-3 16,0 0-3-16,0 0-5 16,0 0-4-16,5 5-11 0,-5-5-13 15,0 0-11-15,0 0-12 16</inkml:trace>
  <inkml:trace contextRef="#ctx0" brushRef="#br0" timeOffset="246.1534">14918 9124 151 0,'0'0'6'0,"0"0"4"16,0 0 5-16,0 16 4 15,0 1 3-15,0 12 2 16,3 5 2-16,4 13 2 15,0 10-6-15,4 2-5 0,-2 3-3 16,7 6-3-16,-2-7-4 16,-1 4-3-16,2-7-3 15,3 0-3-15,-4-9-3 16,1-4-6-16,0-2-8 0,0-11-14 16,4 2-23-16,-3-11-18 15</inkml:trace>
  <inkml:trace contextRef="#ctx0" brushRef="#br0" timeOffset="395.7419">15099 9988 78 0,'0'0'-7'0,"0"0"-27"16,0 0-3-16</inkml:trace>
  <inkml:trace contextRef="#ctx0" brushRef="#br0" timeOffset="915.9467">14326 9341 161 0,'0'0'4'0,"0"0"4"16,0 0 0-16,0 0 3 0,0 0-1 15,0 0 3-15,13-2 1 16,-13 2 2-16,15 0-3 16,0 0-1-16,4 0-1 0,6 2-2 15,8-2 1-15,7 0-3 16,0 0-2-16,4 0-1 16,-4 0-3-16,2 0-1 0,-7 0-3 15,-3 0-2-15,-9 0-5 16,-5 0-3-16,-10 3-4 15,-8-3-18-15,0 0-19 16,0 0-12-16</inkml:trace>
  <inkml:trace contextRef="#ctx0" brushRef="#br0" timeOffset="1099.4299">14615 9339 216 0,'0'0'6'0,"0"0"0"16,0 0 0-16,0 0 0 0,0 0 0 15,5-7 1-15,-5 7-1 16,18 0 1-16,-6-3-5 16,3 3-2-16,4 0-2 15,-3 0-5-15,1 0-8 0,3 0-14 16,-6 0-20-16,2 0-11 16</inkml:trace>
  <inkml:trace contextRef="#ctx0" brushRef="#br0" timeOffset="1396.6258">14697 9336 212 0,'0'0'2'0,"0"0"3"0,0 0 1 16,0 0 2-16,10-4 1 15,2-2 1-15,4 2 1 0,4-4-1 16,1 4-1-16,4-7-2 16,5 2-1-16,0 0-2 15,2 0-2-15,-2 1 0 0,-5 1-3 16,5-1-1-16,-7 3-3 16,-2 1-4-16,-5 1 1 15,-7 1-4-15,-9 2-13 0,11 0-12 16,-11 0-9-16,0 0-4 15</inkml:trace>
  <inkml:trace contextRef="#ctx0" brushRef="#br0" timeOffset="1668.9942">14933 9225 81 0,'0'0'3'0,"0"0"1"15,0 0 1-15,2-10-1 0,-2 10 6 16,13-9-1-16,-13 9 3 15,20-16 3-15,-10 9 3 16,-3-2 2-16,3-5 3 0,-10 14 3 16,8-20-2-16,-8 20-3 15,5-12-4-15,-5 12-1 16,1 8-2-16,3 9-4 0,1 16-2 16,-1-1-1-16,5 17-2 15,-1 1 2-15,5 6 2 16,0 4-4-16,-3-5-4 0,8 1-10 15,-2-8-19-15,-8 1-41 16,7-7-5-16</inkml:trace>
  <inkml:trace contextRef="#ctx0" brushRef="#br0" timeOffset="1814.6042">15137 9851 255 0,'0'0'1'16,"0"0"0"-16,-7 13-12 0,4-5-46 16,3 1-3-16</inkml:trace>
  <inkml:trace contextRef="#ctx0" brushRef="#br0" timeOffset="3032.6354">14202 4855 365 0,'0'0'5'0,"0"0"2"16,0 0 1-16,-6-7-1 0,6 7 1 16,0 9 2-16,4 14 0 15,4 10 0-15,0 13-2 16,8 19-4-16,4 6 0 0,3 11 3 16,4 5 0-16,-3-1-2 15,1-6 0-15,0-3-1 16,-2-8 0-16,-4-10 0 15,-6-6-1-15,2-9-2 0,-5-4-3 16,-3-11 0-16,-3-5-1 16,2-7-3-16,-6-17-3 15,0 0-2-15,0-6-4 16,-6-17-4-16,-2-6-4 16,-3-10-8-16,-1-9-9 0,-6-6-7 15,6-3-6-15,-6-4-1 16,4-2 3-16,-4 1 4 15,6 5 6-15,-6-2 10 16</inkml:trace>
  <inkml:trace contextRef="#ctx0" brushRef="#br0" timeOffset="3462.7675">14252 5024 11 0,'-6'-30'20'16,"0"5"6"-16,0 5 2 0,4 5 4 16,-1 3-1-16,3 12-3 15,-3-9-3-15,3 9-4 16,0 0-2-16,8-5-5 0,-8 5-2 15,18 0-2-15,0 2-2 16,4-2 0-16,2 0 0 16,11 0-3-16,0 0-1 15,10-8-1-15,2 1 0 16,-2-4-1-16,5 2 2 16,-8-1-2-16,0-2 0 0,-7 2 0 15,-2 0 0-15,-14 1 0 16,1 1 0-16,-8-2 1 15,0 2 0-15,-2-2 0 16,-4 2 1-16,-6 8 1 0,9-9-1 16,-9 9 1-16,0 0 2 15,6 4-1-15,-6 12 0 16,5 9 2-16,-3 7-2 0,3 10 1 16,5 8-1-16,0 6 0 15,3 6-1-15,0 3 0 16,3-4-1-16,2 4 1 0,-6-6-1 15,4-4-1-15,-4-9-2 16,0-5-3-16,-2-7-5 16,0-5-7-16,-8-5-8 15,2-10-28-15,5-1-28 16,-9-13-7-16</inkml:trace>
  <inkml:trace contextRef="#ctx0" brushRef="#br0" timeOffset="3582.9919">14849 5482 194 0,'0'0'1'0,"0"0"-4"0,0 0-18 15,-13 0-32-15,13 0-1 16</inkml:trace>
  <inkml:trace contextRef="#ctx0" brushRef="#br0" timeOffset="3948.1049">14234 5044 265 0,'0'0'4'0,"0"0"1"15,0 0 4-15,9-8 1 16,-9 8 2-16,19-4 0 16,-5 4 2-16,6-3-1 0,5 0-1 15,5 3-2-15,5-2-2 16,5-1-2-16,1 0 1 16,2-1-3-16,0-4 0 15,-1 2-1-15,-2 0-1 0,-7 0-1 16,-4-1-1-16,-7 2-2 15,-6 0-3-15,-7 5-4 16,-9 0-5-16,0 0-8 16,0 0-11-16,-14 5-24 15,1 3-20-15</inkml:trace>
  <inkml:trace contextRef="#ctx0" brushRef="#br0" timeOffset="4164.244">14399 5053 275 0,'0'0'4'0,"0"0"2"16,0 0 2-16,0 0 2 16,5-7-1-16,7 2 2 0,3-2-1 15,8-3 0-15,3-3-3 16,4 1-3-16,6 1-1 16,-2 2-3-16,-1-3-3 15,-3 4-4-15,-1-2-6 16,-9 6-8-16,-4-1-12 0,-7-3-37 15,-9 8-5-15</inkml:trace>
  <inkml:trace contextRef="#ctx0" brushRef="#br0" timeOffset="4296.8889">14467 4925 185 0,'0'0'0'0,"0"0"1"15,13 0-3-15,-2-3-11 16,-1-2-30-16,6 2-11 0</inkml:trace>
  <inkml:trace contextRef="#ctx0" brushRef="#br0" timeOffset="4665.8951">14751 4947 280 0,'0'0'1'16,"0"0"0"-16,0 12 3 0,0 10 2 15,6 11-1 1,1 6 2-16,1 17-1 0,7 0-2 15,4 13-17-15,13 3-48 0,-9 0-5 16</inkml:trace>
  <inkml:trace contextRef="#ctx0" brushRef="#br0" timeOffset="10549.8077">8462 14018 350 0,'0'0'5'0,"0"0"3"16,0-12 4-16,0 12 3 15,0 0-1-15,-5-10-1 16,5 10 1-16,0 0 2 16,-2 27-5-16,4 15-1 15,8 20 0-15,5 15-3 0,6 23 2 16,-1 13 0-16,4 13-1 15,3 6-8-15,-4 2 0 16,-1-3 0-16,-2-8 0 16,-5-6 0-16,-3-9 0 15,-5-3 0-15,-2-11 0 0,1-7 0 16,-5-10 0-16,3-5 0 16,-2-13 0-16,1-10 0 15,-1-6 0-15,-2-13 0 16,0-9 0-16,3-8 0 0,-3-13 0 15,0 0 0-15,-3-19-26 16,3-19-54-16,-2 7-11 16</inkml:trace>
  <inkml:trace contextRef="#ctx0" brushRef="#br0" timeOffset="11119.2465">8388 14030 332 0,'0'0'7'0,"0"0"4"0,0 0 1 15,-5 0 3-15,5 0 0 16,0 0 0-16,-13 18 1 0,6 2 0 16,0 10-5-16,-1 6-3 15,-2 14-2-15,5 2-1 16,-5 5 1-16,6 0-2 0,-5-2-1 16,2-6 0-16,5-8-1 15,-3-10 0-15,0-9-1 16,3-4 2-16,2-18-1 0,-4 9 1 15,4-16-1-15,0-13 0 16,4-9 0-16,3-13 0 16,-2-5-1-16,4-8-2 15,2-2 2-15,-1-3-1 16,-1 2 0-16,4 5 1 16,-3 9 0-16,2 6 1 0,-6 6-2 15,1 5 0-15,-2 10 0 16,0 7 0-16,-5 10 0 15,15-3 0-15,-3 14 0 16,0 8 0-16,8 10 0 0,3 7 0 16,1 5 0-16,9 10 0 15,-1-2 0-15,1 2 0 16,4-1 0-16,0-5 0 0,1-3 0 16,-7-10 0-16,7-5-85 15,-1 1-4-15</inkml:trace>
  <inkml:trace contextRef="#ctx0" brushRef="#br0" timeOffset="13277.7176">8423 14157 118 0,'0'0'4'0,"0"0"3"15,0 0 4-15,0 0 4 16,0 0 6-16,0 0 1 0,0 0 5 16,0 0 1-16,-3-12-2 15,3 12-3-15,0-18-4 16,-2 9-4-16,2-6-5 16,-3 3-1-16,1-8-3 0,0 2-1 15,-2-5 1-15,2-1-2 16,-3-3 0-16,0-6 1 15,3 1-2-15,-3-10-1 16,-2 0 0-16,1-8 0 0,-4-1-2 16,3-6 1-16,-3-6-1 15,0-4 1-15,-2-4 0 16,1-9 0-16,-3 1 0 16,2-8 0-16,-6-1 0 0,-1-9-1 15,-1 0 1-15,-3-4-1 16,-2-3 0-16,0-3 0 15,-3-6 0-15,1 1 0 16,3-10 0-16,-4 6 1 0,3-11-1 16,3-1 1-16,-2 0-1 15,4-7-1-15,2 4 1 16,-4-5-2-16,7-1 0 16,-1-2 0-16,-1-1-1 0,4-2 0 15,-1-4 1-15,-4 0 0 16,4-1 0-16,-2 0 2 15,2 0 1-15,-6 1-1 16,3-2 1-16,-6 1 2 16,-2 3-1-16,2-2 0 15,2 0 0-15,-4 2-1 0,2 1 0 16,0-3 0-16,4 2 0 16,1 0-1-16,4 0-2 0,1-2 2 15,6 3 0-15,-3-4 0 16,4 6 1-16,4 0-1 15,-4-1 1-15,6 4 0 16,-1-1 1-16,1 5 0 0,0 1 0 16,0 2-2-16,0 2 1 15,0 3 0-15,0 4 1 16,5 3-1-16,-1 5-1 16,2 3 0-16,-1 7 0 0,2 2 0 15,-4 6-1-15,-1 8 1 16,0 7-1-16,-2 7-1 15,0 4 0-15,0 6 1 16,0 7 1-16,-2 5-1 16,0 0 1-16,-1 5 0 15,3 5-1-15,-2 2 2 0,-1 7 1 16,1 2 0-16,2 4 1 16,-5 1 0-16,2 9 1 15,-2 2 0-15,3 3 0 0,-3 2-1 16,5 10 0-16,-8-12-1 15,8 12 0-15,0 0 0 16,0 0-2-16,0 0 0 0,-7-8 0 16,7 8 0-16,0 0 0 15,0 0 0-15,0 0 0 16,0 0 0-16,0 0 0 16,0 0 0-16,0 0 0 0,0 0 0 15,0 0 1 1,0 0-1-16,0 0 0 0,-3-9 1 15,3 9-1-15,0 0 1 16,0 0 0-16,-2-11-1 16,2 11 1-16,-3-10-1 0,3 10 0 15,-6-12 1-15,6 12-1 16,-1-10 0-16,1 10 0 16,-5-10 0-16,5 10 1 0,-2-9-1 15,2 9 1-15,0 0 0 16,-5-10 0-16,5 10 1 15,0 0 0-15,0 0 0 16,-3-10 1-16,3 10-2 16,0 0 1-16,0 0 0 0,0 0-1 15,-10 7 0-15,5 3 0 16,-2 2-1-16,0 8 0 16,-4 5 1-16,-1 5 0 0,0 7-1 15,-3 0 1-15,0 3-1 16,0 2 0-16,-3-3 1 15,3 1-1-15,1-8 1 16,1 0-1-16,1-9 1 16,1-6 1-16,4-4 0 0,7-13 0 15,-9 7 0-15,9-7 0 16,0-20 1-16,4-2 0 16,5-8 0-16,5-8 0 0,-2-1-1 15,3-6 1-15,2-1 0 16,3 1 0-16,-5 0 1 15,3 6-1-15,-4 2-3 16,-1 4 0-16,-3 9 0 0,-3 6 0 16,-1 3 0-16,-6 15 0 15,9-10 0-15,-9 10 0 16,15 13 0-16,-5 4 0 16,5 10 0-16,5 8 0 0,8 5 0 15,4 7 0-15,12 3 0 16,1-11-8-16,4 5-78 15,15-6-2-15</inkml:trace>
  <inkml:trace contextRef="#ctx0" brushRef="#br0" timeOffset="15230.7179">9236 14766 246 0,'0'0'5'0,"0"0"-1"15,0 0-1-15,0 0-2 0,0 0-2 16,0 0 2-16,0 0 2 16,5 0 2-16,7 8-2 15,10-8 1-15,6-3 2 16,14-2 3-16,17-2 2 0,12-8-1 16,15-7-2-16,14-5-2 15,9-6-1-15,15-4-2 16,18 3-1-16,5-11-2 0,14 3 1 15,6-11-1-15,4 5 1 16,13-10 2-16,10 0 0 16,5-7 1-16,5-5 1 15,7 1 0-15,5-6 2 0,9 1 0 16,3-3 0-16,-5 3-1 16,1 5-1-16,-7-1-1 15,-6 1 0-15,-9 4 0 16,-9 6-1-16,-14-1 0 15,-8 3-1-15,-11 8 1 16,-11 0 0-16,-10 4-1 16,-13 4 0-16,-13 5 0 0,-15 6 0 15,-15 4 0-15,-18 8 0 16,-18 4 3-16,-12 0 2 0,-12 7-1 16,-9 2 0-16,-14 5 1 15,0 0-1-15,0 0 0 16,0 0-1-16,0 0-3 15,0 0-2-15,0 0 0 0,0 0-1 16,0 0-2-16,-6-3-1 16,6 3-1-16,-8 0-3 15,8 0-3-15,-12 5-8 0,12-5-10 16,-11 10-27 0,1-7-25-16,10-3-4 0</inkml:trace>
  <inkml:trace contextRef="#ctx0" brushRef="#br0" timeOffset="15614.5365">14951 12809 318 0,'0'0'6'0,"0"0"0"16,0 0 3-16,0 0 0 15,0 0 1-15,0 0 0 16,0 0-1-16,0 0 1 15,0 0-4-15,0 0-2 0,0 0 0 16,17 9 0-16,4-6 0 16,9 1 1-16,9 1 1 15,2-1-1-15,4-1 0 16,-2-1-2-16,-4 1-1 16,-5 0 1-16,-5 4-3 15,-9 3 2-15,-11 4 1 16,-9 3 0-16,0 6 0 0,-12 2 1 15,-8 5-1-15,2-1 1 16,-6 4-1-16,-1-4-2 16,3-2 1-16,1-2-2 0,2-6 0 15,4 2 0-15,5-9-3 16,5 3-2-16,5-15-7 0,-2 15-17 16,16-10-51-16,-3-5-2 15</inkml:trace>
  <inkml:trace contextRef="#ctx0" brushRef="#br0" timeOffset="16916.3801">12472 14041 201 0,'0'0'6'0,"13"7"6"16,1-2 0-16,16 10 2 0,11 2 3 15,10 6 1-15,14 3 0 16,15 5 0-16,11 4-3 16,11-1-5-16,13 5-3 15,6-4 0-15,6 2-1 0,10 3-2 16,10 0 1-16,5 4-2 15,11 3 1-15,7 0 0 16,5 1 0-16,7 3-1 0,5 4 0 16,9 2 0-1,1 5 0-15,9-2-1 0,0 3 1 16,10 5-2-16,-2-1 1 16,2 0-1-16,4-3 1 15,-2 5-1-15,-1-2 1 0,-11 1-1 16,1-2-1-16,-11 1 1 15,-8-1 0-15,-9-3 0 16,-7-4-1-16,-15-2 0 16,-8-5 1-16,-10-3 0 0,-12-1 1 15,-5-11-1-15,-13-1 1 16,-7-3-1-16,-18-5 0 16,-6-6 1-16,-16-3-2 15,-10-6 1-15,-12-6 1 16,-13 1 0-16,-10-4 2 0,-7-4 1 15,-10 0 0-15,10 3 1 16,-10-3-1-16,0 0 1 16,0 0-1-16,0 0-1 15,0 0-1-15,0 0-1 0,-7-3-1 16,7 3 0-16,0 0 0 16,0 0-1-16,0 0-1 15,0 0 0-15,0 0-3 16,0 0-5-16,0 0-4 0,0 0-11 15,-12 0-34-15,12 0-26 16,0 0-4-16</inkml:trace>
  <inkml:trace contextRef="#ctx0" brushRef="#br0" timeOffset="17339.1414">19132 15943 313 0,'0'0'3'0,"0"0"-1"16,0 0-1-16,0 0 3 0,0 0 1 16,0 0 1-16,7 6 1 15,1 3 2-15,-1 3 0 16,8 6 2-16,1 4-1 15,8-3 1-15,2 7-3 0,4-4-2 16,-1 3-1-16,5 0-1 16,-2-1-2-16,-4-4-1 15,-1 0 0-15,-6-3 0 0,-7 0 1 16,-8-1 2-16,-1 0 1 16,-14-3 1-16,-7 4 1 15,-14-2 0-15,-5 3 0 16,-5-4 0-16,-2 1-1 15,-6 1-2-15,4-6 0 16,1 2-2-16,8-5-1 0,8 1-3 16,5-4-4-16,7 2-8 15,3-4-7-15,12-2-48 16,0 0-16-16</inkml:trace>
  <inkml:trace contextRef="#ctx0" brushRef="#br0" timeOffset="19310.4143">12178 13164 411 0,'0'0'5'0,"0"0"3"16,-9-10 2-16,9 10 1 15,0 0 0-15,-11-15 0 16,11 15 0-16,3-9 1 16,14 3-5-16,3 6-4 15,8 0-1-15,2 6 0 16,4 3-1-16,-4 6 0 15,0 7 0-15,-5 3-1 0,-11-1 1 16,-4 9 0-16,-10-4 1 16,-4 1-2-16,-11 0 0 15,-4-5 0-15,-4-6 0 0,0 1 0 16,4-7 0-16,-1-5 0 16,7-7 0-16,1-2 0 0,9-13 0 15,6-7 0-15,9-6 0 16,6-9 0-16,4-5 0 15,8-6 0-15,2 2 0 16,1-2 0-16,-3 9 0 0,-9 9 0 16,2 4 0-16,-8 6 0 15,-3 14 0-15,-12 5 0 16,0 12 0-16,0 5 0 16,0 8 0-16,-2-1 0 15,2 7 0-15,0 3 0 0,5-5 0 16,5 1 0-1,2-4 0-15,11-5 0 0,2-6 0 16,1-8 0-16,12 4 0 16,14-11-87-16,-12-3-3 15</inkml:trace>
  <inkml:trace contextRef="#ctx0" brushRef="#br0" timeOffset="20540.6836">13792 13904 378 0,'0'0'7'0,"0"0"2"0,0 0 3 15,0 0-1-15,0-12 1 16,0 12-1-16,0 0 0 16,0 0 0-16,0 8-5 0,5 1-3 15,2 1-1-15,9 5-1 16,1-3 1-16,8 0 2 16,2-3-1-16,5-7 0 15,5-2 1-15,-2-8-1 0,1-4 0 16,-6-8 1-16,-4 0-1 15,-6-2 0-15,-4 0 2 16,-9-1-5-16,-5 6 0 16,-2 2 0-16,-2 3 0 15,2 12 0-15,-10-7 0 0,10 7 0 16,-8 14 0-16,8 6 0 16,0 6 0-16,11 6 0 15,1 2 0-15,3 0 0 16,2 2 0-16,3-5 0 0,-1-1 0 15,-1-5 0-15,-3-2 0 16,-6-4 0-16,-3 0 0 16,-6-1 0-16,-12 2 0 15,-8-3 0-15,-4 1 0 0,-7 1 0 16,-1-2 0-16,-1 1 0 16,1-6 0-16,2 2 0 15,7-8 0-15,5 2 0 16,6-5 0-16,6 0 0 15,6-3-5-15,0 0-83 0,0 0-2 16</inkml:trace>
  <inkml:trace contextRef="#ctx0" brushRef="#br0" timeOffset="21759.3917">8348 10788 396 0,'0'0'5'0,"0"0"2"16,-10-5 3-16,10 5 1 16,0 0 0-16,-12-5 1 15,12 5 0-15,0 0 0 16,0 0-3-16,5-11-1 16,15 3-3-16,12-4-1 0,3-2-1 15,9 2 1-15,4 0-2 16,1-1-2-16,-4 3 0 15,-1 6 0-15,-8 4 0 0,-12 0 0 16,-8 10 0-16,-9 1 0 16,-10 9 0-16,-11 8 0 15,-9 1 0-15,-7 6 0 16,-7 1 0-16,-5 0 0 0,-6 3 0 16,4-8 0-16,4 1 0 15,5-7 0-15,8-4 0 16,9-7 0-16,6-2 0 0,12-12 0 15,17 7 0-15,13-10 0 16,13-9 0-16,13-3 0 16,14-8 0-16,7 0 0 15,5-5 0-15,-2 6 0 16,-11-1 0-16,-9 8 0 0,-10 3 0 16,-13 7 0-16,-10 5 0 15,-19 10-76-15,-8-10-15 16</inkml:trace>
  <inkml:trace contextRef="#ctx0" brushRef="#br0" timeOffset="25496.5885">3538 8383 435 0,'0'0'6'0,"0"0"1"15,-12-13 1-15,12 13 1 0,-12-17-1 16,8 4 1-16,-2-4-1 15,6 0 1-15,6-8-6 16,10 1-2-16,10-1 0 0,10 0-1 16,6 3 0-16,3 2-1 15,4 5 1-15,-4 7 0 16,-3 8 0-16,-8 14 0 16,-11 7 1-16,-16 10-1 0,-7 7 1 15,-4 7 0-15,-14 4 0 16,-1-4-1-16,-6 2-1 15,7-7 1-15,-1-5-1 16,6-8 0-16,9-10-1 0,10-2 1 16,12-9 1-16,12-6 0 15,6 0 0-15,8-6 1 16,7 1-1-16,-1 1 0 16,-4 1 1-16,0 3-1 15,-12 4 0-15,-4 10 1 0,-11 3-1 16,-12 5 1-16,-10 5 0 15,-12 8 0-15,-13-1 0 16,-6 6 0-16,-10-1 1 0,-8 1-2 16,-1-3 0-16,-5-4 0 15,7-6 0-15,8-13 0 16,6-7-5-16,12-7-5 0,15-16-9 16,10-14-16-16,10-10-51 15,22-7-2-15</inkml:trace>
  <inkml:trace contextRef="#ctx0" brushRef="#br0" timeOffset="26524.4294">4387 8208 392 0,'0'0'5'15,"0"0"3"-15,0 0 0 0,0 0 2 16,-9 11 2-16,-2 2 1 16,-5 7 0-16,-4 4 1 15,-8 8-4-15,7 4-3 0,-2-2-1 16,0 8-2-16,14-8-1 15,4 1-2-15,5-8 0 16,9-7-1-16,12-8 1 0,9-9 0 16,-5-3 1-16,14-12-2 15,-9-13 0-15,7-7 0 16,-10-6 0-16,-5-11 0 16,-4-6 0-16,-13-4 0 15,-5-8 0-15,-10-9 0 0,-15 2 0 16,-5-1 0-16,-9 8 0 15,-5 10 0-15,3 12 0 16,-3 13 0-16,3 17 0 16,7 15 0-16,11 15 0 15,11 21 0-15,12 8 0 0,10 10 0 16,19 7 0-16,12 9 0 16,13-1 0-16,3-6-2 15,7-6-3-15,4-8-3 0,-3-12-2 16,-1-15-2-16,-9-8-1 15,-8-13 1-15,-8-1 1 16,-5-9 3-16,-15-9 4 0,-6-2 3 16,-8 1 3-16,-5-1 3 15,-11 1 2-15,-3 1 0 16,-4 8 0-16,-4 4 0 16,4 6-1-16,-2 0 0 15,6 8-3-15,2 7 0 0,6 2-2 16,6-2 0-16,6 3 0 15,6-4 0-15,8-4 0 16,4-5 0-16,6-5-1 16,2 0 1-16,3-15-1 15,-2-2 0-15,-3 0 0 0,-3-8 0 16,-5 0-1-16,-7 0 1 16,-7 0 0-16,-8 3 0 15,-3 3 0-15,-6 3 0 0,-7 6-1 16,2 2 1-16,-4 8-1 15,3 6 0-15,4 6 1 16,5 2-1-16,6-2 1 0,0 2-1 16,12-4 1-16,8-7-1 15,5-3 1-15,5-13-1 16,7-9 0-16,5-8 0 16,1-7-1-16,-5-8 0 15,-2-4 1-15,-6-8 0 16,-10 0 0-16,-11-2 1 0,-9 6 2 15,-14 2 0-15,-11 9 2 16,-2 10 0-16,-3 11 0 16,0 11 0-16,5 18 0 15,8 19-1-15,9 5-1 0,11 13-1 16,14 4 0-16,8 6 0 16,7 2 0-16,5-8-1 15,9 4-3-15,-7-14-2 0,3-1-6 16,-6-12-7-16,-7-6-7 15,-4-5-8-15,-5-13-1 16,-11-2 2-16,-7-8 6 0,-2-3 9 16,-6-4 12-16,-6-2 13 15,-6-3 11-15,1 5 8 16,-1 3 2-16,8-3-2 16,8-1-3-16,4 0-8 15,19-4-5-15,18-8-7 0,21-6-7 16,14-15-36-1,14-9-41-15,21-6-1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37:27.84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6341 5098 242 0,'0'0'10'0,"11"-13"5"15,-6-1 5-15,5-1 4 16,-3 0 2-16,1-2 2 0,-3-3 1 16,2 4 0-16,-7 2-8 15,0 14-5-15,0 0-5 16,0 5-2-16,1 16-2 15,3 17-1-15,1 7-2 16,3 13 0-16,1 5 2 0,3 9-2 16,4 8-4-16,0-1 0 15,5 2 0-15,-3-4 0 16,1 0 0-16,-1-6 0 16,-4 1 0-16,2-2 0 0,-4-4 0 15,-4-1 0-15,-1-8 0 16,-2 0 0-16,0-4 0 15,-3-9 0-15,-2-8 0 16,0 0 0-16,0-9 0 0,0-7 0 16,0-8 0-16,0-12 0 15,0 10 0-15,0-10 0 16,-2-10 0-16,-1-8-4 16,1 1-23-16,-1-2-28 0,-6-11-33 15,3 0-3-15</inkml:trace>
  <inkml:trace contextRef="#ctx0" brushRef="#br0" timeOffset="642.3507">6304 5051 315 0,'0'0'9'0,"0"0"4"15,3-13 2-15,-3 13 4 0,7-9 1 16,-7 9 0-16,6-8 1 15,-6 8 0-15,0 0-8 16,2 8-3-16,-2 9-2 16,0 5-2-16,-2 8-2 0,-4 8 0 15,-1 3-1-15,2 4 1 16,-2 2-2-16,2 1 2 16,-6-7-4-16,7-2 0 15,-4-3 0-15,1-7 0 16,5-4 0-16,-4-8 0 0,4-5 0 15,2-12 0-15,0 0 0 16,0 0 0-16,-3-9 0 16,3-11 0-16,5-7 0 0,1-6 0 15,1-4 0-15,-2-4 0 16,2-2 0-16,0-2 0 16,1 3 0-16,-3 0 0 15,0 6 0-15,0-1 0 0,-5 8 0 16,2 3 0-16,1 6 0 15,-3 8 0-15,2-1 0 16,-2 13 0-16,0 0 0 16,15 2 0-16,0 10 0 0,-2 11 0 15,5-1 0-15,1 10 0 16,8 6 0-16,1-1 0 16,2 2 0-16,0 4 0 0,-1-4 0 15,1-4 0 1,7-8-36-16,-2 3-54 0,-5-9-3 15</inkml:trace>
  <inkml:trace contextRef="#ctx0" brushRef="#br0" timeOffset="2413.3478">6921 5237 243 0,'0'0'3'0,"0"0"2"15,7 0-1-15,-7 0 3 0,0 0-1 16,13 2 3-16,0 1 0 16,1 0 1-16,2 1-4 15,3 1 1-15,1 5-1 16,10 0 2-16,0 4-3 15,7 4 0-15,-2 2-1 0,7 4 2 16,5 1 1-16,6 4-2 16,9 2 1-16,0 4-2 15,14-1 2-15,7 7-2 16,9 2 1-16,2 0-2 16,13 6 0-16,8 0-1 0,1 8 0 15,12-1-1-15,1 7 0 16,2 2 0-16,6 4 0 15,9 3 0-15,-2 3-1 0,3 0 1 16,7 5 0-16,9-3 1 16,-2 3 0-16,11-6 0 15,-4 3 0-15,4-3 0 16,7 1-1-16,3-2 0 16,-3-3 0-16,-4 0-1 0,0 1 1 15,-3-1-1-15,-6-1 0 16,-2 1 0-16,-6-4 0 15,-3 4 0-15,-10-2 0 16,-2 0 0-16,-1-3-1 0,-10-7 0 16,-2 5 2-16,-6-6-1 15,-5-3 1-15,-8 0 0 16,2-7 1-16,-4 3 0 0,-7-5-1 16,-3-6 1-16,-7-4-1 15,-7 3 0-15,-5-9 0 16,-9-2-1-16,-6-2 1 15,-14-5 0-15,-2-3-1 0,-14-2 1 16,-8-3-1-16,-5-5 1 16,-7-1 1-16,-8 0 0 15,-7-6 2-15,10 4 0 16,-10-4 0-16,0 0 1 0,0 0-1 16,0 0-1-16,-5 0-1 15,5 0-1-15,0 0-3 16,-12-5-3-16,12 5-7 15,-13-8-18-15,1 5-47 16,12 3-4-16</inkml:trace>
  <inkml:trace contextRef="#ctx0" brushRef="#br0" timeOffset="2903.6719">13753 8115 318 0,'0'0'8'0,"0"0"2"15,0 0 3-15,0-12 3 0,0 12 0 16,0 0 2-16,-3-10-1 15,3 10 0-15,0 0-5 16,0 0-4-16,0 10-1 16,5 2-2-16,7 3-2 0,6 5 0 15,1 0 1-15,4 5-1 16,2-1 0-16,3 2-1 16,-1-2-1-16,3 0 1 0,-4 1-1 15,-1-5 0-15,0 0 0 16,-4 0 0-16,-2-3 0 15,-4-2 0-15,-8 2 1 16,-2-2 0-16,-5 0 1 0,-7 2-1 16,-11-2 0-16,-3 3 0 15,-12-1 0-15,-5-1 2 16,-6 1-4-16,0-2 0 16,-4-1 0-16,6-7 0 15,4 3 0-15,5-2 0 0,12-1 0 16,6-2-7-1,15-5-15-15,0 9-61 0,15-9-4 16</inkml:trace>
  <inkml:trace contextRef="#ctx0" brushRef="#br0" timeOffset="4046.1333">12482 7972 80 0,'0'0'3'0,"0"0"2"15,0 0 3-15,0 0 4 16,-4 2 3-16,4-2 5 15,0 0 2-15,-11 9 2 16,11-9 0-16,-5 8-2 0,5-8-2 16,-18 12-3-16,18-12-2 15,-19 18-3-15,4-6-3 16,-2 1 0-16,-1 2 1 0,-5 2-2 16,-1 0 1-16,-5 6 0 15,-1-1-1-15,-6 3 2 16,1 2-3-16,-2 0 1 15,-7 3-2-15,-1 2-1 16,-2 0 0-16,-5 4 0 0,-4 0-1 16,2 3 0-16,-6 5 0 15,-4-1 0-15,-1 7-1 16,-4-3 1-16,-4 3 1 16,1-1-1-16,3 3 1 0,-4-5 0 15,4-2 0 1,2-3-1-16,5 0 1 0,5-4-2 15,4-4 0-15,9-2-1 16,-1-4-1-16,5-1-1 16,6-5 0-16,4-2 0 15,2-3 0-15,8-2-1 0,3-6 0 16,2 3 0-16,5-8 1 16,10-4 0-16,-9 5 0 0,9-5 0 15,0 0-1-15,0 0-1 16,0 0-3-16,0 0-2 15,0 0-6-15,0 0-15 0,0 0-40 16,0-8-12-16</inkml:trace>
  <inkml:trace contextRef="#ctx0" brushRef="#br0" timeOffset="4519.2623">10939 8874 400 0,'0'0'5'0,"0"0"3"0,0 0 1 16,0 0 0-16,0 0 1 16,0 0-1-16,-13 12 0 15,-2 5 1-15,-3 3-5 0,-2 4-3 16,-4 7-1-16,-3-2 0 15,-1 3 0-15,-2 0-1 16,0-4 0-16,5-3 1 16,-2-4-1-16,5-1-1 0,4-4 1 15,4-7-1-15,1 2-1 16,13-11 2-16,-3 7-1 16,11-7 1-16,10 0 1 15,9 0-1-15,5-2 2 0,5-6 1 16,5 5 0-16,4-3 0 15,-7 3-1-15,1-2 1 16,-8 1-1-16,-4 4 0 16,-11 0 0-16,-2 4 0 15,-5 1 0-15,-10-5 0 0,10 9 1 16,-10-9-1-16,0 13 0 16,0-13-2-16,0 14 0 15,0-14-7-15,-8 13-9 0,8-13-44 16,0 0-25-16,-7 9-3 15</inkml:trace>
  <inkml:trace contextRef="#ctx0" brushRef="#br0" timeOffset="5881.2176">10401 8477 213 0,'0'0'6'0,"0"0"0"0,0 8 5 15,0-8 5-15,0 0 3 16,0 9 2-16,0-9 1 15,0 7 2-15,0-7-4 16,0 0 0-16,0 0-4 0,0 0-4 16,0 0-2-16,0 0-3 15,0-4 0-15,0 4-2 16,0-15 0-16,-5 7 0 16,3-1 0-16,-5-3 0 0,-1 1-1 15,-2-4 0-15,0 5 0 16,-5-2-1-16,1 4-1 15,-7 1 0-15,1 2-2 16,-4 5 0-16,-3 0-1 0,-3 5 1 16,0 8-1-16,-5 4 1 15,0 7-2-15,-2 4 1 16,-4 11 1-16,5 4 0 16,-2 9 0-16,3 3 2 15,5 6 0-15,8-1 1 0,0 1 1 16,7-1 1-16,10-3-1 15,3-7 0-15,4-4-1 16,9-5 0-16,3-10 0 16,0-2-1-16,2-5 1 15,1-7-2-15,-2-2 2 0,-3-3-3 16,-1-5 0-16,-11-7 0 16,9 12 0-16,-9-12 0 0,0 0 0 15,0 0 0-15,0 0 0 16,0 0 0-16,0 0 0 15,0 0 0-15,0 0 0 16,0 0 0-16,10 5 0 16,-10-5 0-16,0 0 0 0,0 0 0 15,0 0 0-15,0 0 0 16,0 0 0-16,0 0 0 16,0 0 0-16,-5-5 0 15,5 5-45-15,0 0-43 0,0 0-3 16</inkml:trace>
  <inkml:trace contextRef="#ctx0" brushRef="#br0" timeOffset="6318.5859">9696 9317 349 0,'0'0'5'16,"0"0"2"-16,0 0 2 15,0 0 0-15,0 0 2 16,4-5-1-16,-4 5 2 15,16 0 1-15,-7 0-5 0,6 0-2 16,3 7 1-16,3-2-2 16,2 3 1-16,3-1-2 15,0 3 0-15,4-3 0 0,-5 1-1 16,5-1 0-16,-5-5 1 16,0 1 0-16,-6-3 1 15,-1 0 1-15,-6-3 0 0,0-2 1 16,-2-7-3-16,-4-3-4 15,-1-4 0-15,-5-1 0 16,0-7 0-16,2 4 0 0,-2-7 0 16,0-9-57-16,5 16-29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35:56.21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7090 5125 242 0,'0'0'8'0,"0"-10"4"16,0-1 4-16,-2 5 3 16,-1-4 3-16,1-3 2 15,-1 4 2-15,1-4-1 0,2 13-9 16,0 0-3-16,0 0-2 15,-6 18-3-15,6 15-2 16,0 11-1-16,6 12-1 16,1 14 3-16,3 14 2 15,-3 11 1-15,1 6-1 0,2 3-1 16,2 3 0-16,-4 2-5 16,2-3-3-16,-3 0 0 15,-2 3 0-15,-5-2 0 16,2-3 0-16,-2-5 0 0,-2-2 0 15,-5-8 0-15,-3-2 0 16,-1-8 0-16,2-8 0 16,-1-11 0-16,3-10 0 15,1-9 0-15,-1-10 0 0,4-9 0 16,1-10-7-16,2-12-9 16,0-10-11-16,-2-7-30 15,2-14-30-15,0-8-1 16</inkml:trace>
  <inkml:trace contextRef="#ctx0" brushRef="#br0" timeOffset="799.9125">7085 5125 255 0,'0'0'7'0,"0"0"3"15,0 0 4-15,-2-13 2 16,2 13-1-16,0 0 0 0,0 0-1 16,0 0 3-16,-7 16-1 15,7 16-3 1,0 12-3-16,2 18 2 0,3 15 2 15,2 15 1-15,3 12 1 16,3 7-3-16,-1 6-2 0,3 2-1 16,2-3-1-16,1 0-3 15,-6 0-3-15,6-6-3 16,-6-6 0-16,0-3 0 0,-4-4 0 16,-1-8 0-16,-3-4 0 15,-1-13 0-15,0-6 0 16,-3-11 0-16,0-11 0 15,-3-6 0-15,0-16-2 0,-1-5-4 16,4-17-3-16,-12 0-2 16,4-17-2-16,1-11-5 15,-1-11-6-15,4-11-4 16,-4-12-12-16,3-10-5 0,0-9-3 16,0-5 0-16,0-4 0 15,-3-6 5-15,1-1 6 16,-3-5 15-16,1-2 16 15,-2 3 18-15,4 1 11 16,-3 1 9-16,3 0 5 0,1 9 3 16,-1 7 3-16,0 6-6 15,2 15-3-15,-2 8-6 16,1 9-5-16,1 11-4 0,3 9-5 16,-1 7-5-16,3 18-3 15,0 0 1-15,0 20-2 16,0 17 2-16,5 21 1 0,2 17 0 15,4 17 2-15,1 15 0 16,1 12 0-16,1 10-2 16,2-3 1-16,-2 1-4 15,2-4-1-15,-7-9-4 16,2-4 0-16,0-9 0 0,-3-8 0 16,-1-10 0-16,1-11 0 15,-3-11 0-15,-3-11 0 16,1-13-3-16,-3-12-3 15,0-8-4-15,0-17-4 16,-8-7-12-16,1-6-49 16,-3-24-10-16</inkml:trace>
  <inkml:trace contextRef="#ctx0" brushRef="#br0" timeOffset="1467.9102">7033 5239 283 0,'0'0'6'0,"0"0"4"16,-3-10 3-16,3 10 3 0,-2-13 2 15,2 13 4-15,-5-14 0 16,5 14 0-16,-9-10-6 15,9 10-3-15,-13 10-3 0,3 7-3 16,-4 9-1-16,0 3-3 16,-2 8 1-16,0 2 0 15,-2 3 0-15,2 1 1 16,0-4-1-16,4-4-1 0,2-2 1 16,2-9-1-1,3-4-2-15,3-8 1 0,0 1 0 16,2-13 1-16,0 0-1 15,4-13 1-15,4-9-3 16,2-8 0-16,0-7 0 0,2-7 0 16,1-6 0-16,-1-2 0 15,1 0 0-15,-3 0 0 16,-3 6 0-16,-1 8 0 16,1 5 0-16,-7 6 0 0,4 7 0 15,-4 10 0-15,0 10 0 16,0 0 0-16,13 15 0 15,0 10 0-15,-1 7 0 16,8 6 0-16,4 12 0 0,6-2 0 16,2 5 0-16,9-4 0 15,-2-3 0-15,11-5-46 16,-1-4-39-16,4-10-3 0</inkml:trace>
  <inkml:trace contextRef="#ctx0" brushRef="#br0" timeOffset="55068.005">7065 5075 306 0,'0'0'6'0,"-5"-9"3"16,3-1 3-16,-1 0 2 15,1 2 2-15,-3-1 4 16,3-2-3-16,2 11 0 15,0 0-4-15,-13 11-3 16,6 13-4-16,-1 11-2 0,0 10-2 16,-4 4-1-16,0 11 1 15,-1 1 1-15,3-1-1 16,-3-2 0-16,4-7 0 16,-1-7 0-16,3-6 0 0,-4-6 1 15,7-7-1-15,-1-5-1 16,0-5 2-16,3-8-1 0,2-7 0 15,0 0 0-15,-3-10 0 16,3-10-1-16,0-10 1 16,5-4-1-16,0-9-2 15,0-1 0-15,-1-5 1 0,4 1 0 16,-1 4 0-16,-1-1 1 16,-3 8 0-16,1 2 0 15,1 5 2-15,-4 6-1 16,2 0 1-16,1 3 0 15,-4 6-1-15,2 3-1 16,-2 2 0-16,0 10 0 0,5-12-1 16,-5 12 0-16,0 0 0 15,0 0-1-15,0 0 0 16,0 0 0-16,0 0 0 0,0 0 0 16,0 7 0-16,0-7 1 15,2 12-1-15,-2-12 1 16,3 13 0-16,-3-13 0 15,0 14 1-15,0-14-1 0,0 0 1 16,0 0 0-16,0 0 0 16,0 0 0-16,0 0 0 15,5-12 0-15,-5 4 0 16,0-1 0-16,0-1 0 0,0 0 1 16,0 10-2-16,0-10 0 15,0 10 0-15,0 0-2 16,9 20 2-16,2 2-1 15,3 6 0-15,2 6 0 16,5 4 1-16,2 9 0 16,4-1 2-16,-1 0 1 0,-1-5-3 15,0-1 0-15,-6-5 0 16,-1-8 0-16,-5 0 0 16,1-10 0-16,-4 1 0 0,-8-8 0 15,-2-10 0-15,0 0 0 16,-5 2 0-16,-7-8 0 0,-1-12-5 15,-2-2 0-15,0 0-3 16,0-2-7-16,3 7-20 16,12 3-50-16,0 1-1 15</inkml:trace>
  <inkml:trace contextRef="#ctx0" brushRef="#br0" timeOffset="107523.8639">8455 4075 182 0,'0'0'5'0,"0"0"1"16,-2 8-1-16,2-8 2 0,0 6 0 15,0-6 2-15,9 14 0 16,-2-3 2-16,6-5-3 16,2 8-1-16,5-5 1 15,5 10-1-15,5-10 1 16,-3 9-1-16,10-3-1 15,3-1 1-15,5 2-2 0,7 3 1 16,3 1-1-16,4 0-1 16,6 4 2-16,5 4-2 15,2-2-1-15,5 3 0 16,5 3-1-16,5-1 0 16,2 2-1-16,3-1 0 0,5 0-1 15,1 0 1-15,5 8 0 16,4-1 1-16,0 2-1 0,-1 3 1 15,7 0 0-15,-4 4 0 16,3 0-1-16,5 5 1 16,-5-2-2-16,-1 0 0 15,4 1 0-15,-3-2-1 16,0 4 0-16,8 0 2 0,-7 2-1 16,-3-5 0-16,5 2 0 15,-1-2 1-15,-3 2-1 16,4-2 1-16,-8-2 0 15,0-1 0-15,0-4 0 16,-3 1 0-16,1 2 0 0,-6-2 0 16,-2 1-1-16,-3 3 1 15,-2-1-1-15,-3 5 0 16,-1-7 0-16,-3 3 0 16,-1-3-1-16,0 3 2 0,1-10 1 15,-3 3-2-15,-3-5 0 16,3 4 1-16,-2-4-1 0,-3-3 2 15,0 3-1-15,-2-4-1 16,-3-1 0-16,0 3 0 16,-3-4 1-16,-3-1-2 15,-4-2 2-15,-6 1-2 0,4 0 1 16,-3 0 0-16,-3-5 0 16,0 1 1-16,-2-3-1 15,-3 1 2-15,1-5-1 16,-1 1 1-16,-6-5 0 0,-1 4 0 15,-1-1 0 1,-2-2 0-16,-2 0-1 0,-5-2-1 16,2-1 0-1,-4 1 0-15,-2-2 0 0,4 0 0 16,-9-2 0-16,2-4 0 16,-6 5 0-16,2-2 0 0,-8-4 0 15,3 2 0-15,-6-2 0 16,-10-4 0-16,13 5 1 0,-13-5-2 15,10 3 2-15,-10-3-1 16,0 0 0-16,0 0 0 16,0 0 0-16,9 3 0 15,-9-3 0-15,0 0 0 0,0 0 0 16,0 0-1-16,0 0-2 16,0 0-1-16,0 0-2 15,0 0-7-15,0 0-8 16,0 0-19-16,0 0-32 0,0 0-4 15</inkml:trace>
  <inkml:trace contextRef="#ctx0" brushRef="#br0" timeOffset="108559.3826">14935 7171 171 0,'0'0'6'16,"0"0"4"-16,0 0 5 0,0 0 2 15,-7 6 2-15,7-6 0 16,0 0 2-16,0 0 0 16,-7 1-5-16,7-1-2 0,0 0-4 15,0 0-2-15,9 3-1 16,4-1-1-16,2 2 0 0,5-4 0 15,5 2-1-15,3-1-2 16,4 2 1-16,4 0-1 16,0 0-1-16,1 1-1 15,-5 0 0-15,3-2 0 16,-6-2-1-16,-1 2 0 0,-6-2 0 16,0 2 0-16,-4-2 1 15,-3 0-1-15,-3-2 1 16,1 0 1-16,-13 2 1 0,10-13 2 15,-10 4 0 1,0-1 2-16,-5-6 0 0,0 4 0 16,-3-3 1-16,-2-2-1 15,-1-3-1-15,-2 0 0 16,0 0-2-16,-2 1 1 16,-3 1-1-16,1-2 0 0,-2 2-1 15,1 1 1-15,-2 5 0 16,3 0 0-16,-1 2-1 0,6 3 1 15,3-1-1-15,9 8 0 16,-16-7-1-16,16 7-1 16,0 0 0-16,0 0 0 15,0 0-1-15,0 0 0 16,0 0-1-16,0 0 1 0,0 0 0 16,0 0 0-16,0 0-1 15,-2 5 1-15,2-5 0 16,0 0 0-16,0 10-2 15,0-10-2-15,0 0-3 0,0 0-9 16,0 0-45-16,0 0-24 16,12-8-2-16</inkml:trace>
  <inkml:trace contextRef="#ctx0" brushRef="#br0" timeOffset="110718.7527">14130 6750 94 0,'0'0'4'0,"0"0"5"16,0 0 0-16,0 0 3 15,0 0 2-15,0 0 1 16,0 0 2-16,0 0 4 15,0 0-4-15,0 0-1 16,0 0-1-16,0 0 0 0,0 0-2 16,0 0 0-16,0 0-4 15,0 0 0-15,0 0-3 16,0 0-1-16,0 0-1 0,0 0-2 16,0 0 2-16,-4-3-2 15,4 3 0-15,0 0 1 16,0 0-1-16,0 0 1 0,0 0-1 15,-11 0 0-15,11 0 0 16,0 0 0-16,0 0 0 16,-10 3-1-16,10-3 1 15,0 0-1-15,-12 0 0 16,12 0 0-16,0 0 0 0,0 0-1 16,-10 3 1-16,10-3-1 15,0 0 1-15,0 0-1 16,0 0 1-16,0 0 0 15,0 0 0-15,0 0 0 0,0 0 0 16,0 0 1-16,0 0-1 16,0 0-1-16,0 0-3 15,0 0-7-15,0 0-13 16,-5 7-34-16,5-7-14 0</inkml:trace>
  <inkml:trace contextRef="#ctx0" brushRef="#br0" timeOffset="112741.1448">14670 6993 141 0,'0'0'6'0,"0"0"1"0,0 0 3 16,0 0 2-16,0 0 0 15,0 0 2-15,0 0 0 16,0 0 2-16,-5 0-5 16,5 0-3-16,0 0-2 0,0 0 0 15,-10 3-2-15,10-3 0 16,-8 7 0-16,8-7 1 15,-14 10-2-15,3-5 2 16,4 2-1-16,-5 0 2 0,-6 1 0 16,-2 2 0-16,2 2-1 15,-3-2 1-15,0 3-1 16,0-1 0-16,-2 1-1 16,-2-1 0-16,2 0 0 0,-2 6-1 15,1-1 1-15,-6 1-1 16,-2-2 1-16,0 5 0 15,-4-2 0-15,-2 3 2 16,0-5-1-16,1 1 2 0,-4-3-1 16,6 1 0-16,-5-5-1 15,4 1 1-15,0 1-1 16,2-1 0-16,4 0-2 16,-5 1 0-16,10 0 0 0,-5-1-2 15,9-2 0-15,-3 3 0 16,2-1 0-16,3-2-1 15,-1 2 1-15,0-3-1 16,1 2 0-16,3-2 1 16,-4 1-1-16,5 1 0 0,-5-2 0 15,8 2 0-15,-6-4 0 16,2 2 0-16,0-2 0 16,-2 4 0-16,4-4 0 0,-2 6 0 15,2-3 1-15,-3-2-1 16,2 4 0-16,3-5 0 15,-4 3 0-15,2 0 0 16,1-3 0-16,1 1 0 0,2-1-1 16,0 0 1-1,0 0 0-15,0-1 0 0,0-1 0 16,0 1 0-16,10-6 0 16,-12 7 1-16,12-7-1 15,-16 5 0-15,16-5 1 0,-10 4-1 16,10-4 1-16,-12 3-1 15,12-3 0-15,-8 2 1 16,8-2-1-16,-10 3 0 0,10-3 0 16,0 0 0-16,-9 2-1 15,9-2-2-15,0 0-2 16,0 0-7-16,0 0-10 16,-11-5-21-16,11 5-34 0,0 0-5 15</inkml:trace>
  <inkml:trace contextRef="#ctx0" brushRef="#br0" timeOffset="113323.5488">13354 7508 296 0,'0'0'6'0,"0"0"2"0,0 0 1 16,0 0 2-16,-5 0-1 15,5 0 0-15,-9 0 0 16,2 7 2-16,-4 3-7 16,-6 4-2-16,2 3-2 0,-4-1 1 15,-2 4-1-15,-4 3 0 16,0-3 0-16,4-1 0 15,-2-2 0-15,3 1 0 16,0-4-1-16,5-3 1 16,-3-1 0-16,6-1-1 0,5-3 0 15,7-6-1-15,-13 7 0 16,13-7-1-16,0 0 2 16,0 0-1-16,2 7 2 15,9-4 1-15,1-1 0 16,6 4 2-16,1-2 0 0,6 1 1 15,7 0-1-15,-2 0 1 16,5 0-1-16,-2 0 0 0,-1 0-1 16,-2-3 0-16,-6 4-1 15,1-6 0-15,-7 1 0 16,-1 2-1-16,-4 0 0 16,-7-1 0-16,-6-2 1 0,13 0-2 15,-13 0 0-15,0 0 1 16,0 0 1-16,0 0-1 15,0 0-1-15,0 0-2 16,0 0-6-16,0 0-13 16,0 0-36-16,0 0-22 0,6-5-4 15</inkml:trace>
  <inkml:trace contextRef="#ctx0" brushRef="#br0" timeOffset="116239.73">15206 7362 109 0,'0'0'4'0,"0"0"0"0,0 0 2 15,0 0 1-15,0 0 0 16,0 0-1-16,-12-5 1 16,12 5 0-16,-12 5-3 15,-3 3-2-15,-5 4-1 0,3 3-1 16,-6 3 0-16,0 2 0 16,-3 1 1-16,3 1-1 15,-6 1 0-15,4 1 0 16,2-1 0-16,-5 4 0 0,9-5 0 15,-8 4 0-15,-1-4 0 16,0 4 0-16,-2-3 0 16,-1 7-1-16,-4-2 1 0,0 1 0 15,-5 5 1-15,-2 1 0 16,-6 0 2-16,2-1-2 16,-4 4 1-16,3-4 4 15,-3 8 0-15,-3-4 2 16,2-5 0-16,-4 5 3 0,0-1 1 15,-7 3 3-15,-1-5-1 16,-1 4 0-16,0-1-2 16,-6 1-2-16,5 3 0 15,-3 0-4-15,2 1 0 16,2-1-2-16,2 3-1 16,-4-4-2-16,-3 4 2 15,7-3-2-15,-3-1 1 0,3-2-1 16,0 0 0-16,2 4 0 15,-2-7-1-15,3 3 1 0,4-1 0 16,-5 2-1-16,-2 2 0 16,2-2 0-16,-2 2-1 15,2 0 1-15,-2 0-1 0,0-2 1 16,3 2-1-16,-1-6 1 16,3 2 0-16,-1-3 0 15,3-4-1-15,0 5 1 16,-1-4 0-16,4 0 0 15,-3 1 0-15,1-1 0 0,0-3-1 16,3 1 1-16,1 3 0 16,0-4 0-16,5 0 0 15,0-1-1-15,3-1 1 16,5-7 0-16,3 5-1 16,4-5 1-16,-2-4-1 0,6 0-1 15,4-1 2-15,0-3 0 16,2-2 0-16,2 2-1 15,4-3 1-15,2-3 0 0,1 2 0 16,11-8 0-16,-12 6 0 16,12-6 0-16,0 0-1 15,0 0-1-15,0 0-3 0,0 0-6 16,0 0-8-16,0 0-18 16,0-6-30-16,0 6-3 15</inkml:trace>
  <inkml:trace contextRef="#ctx0" brushRef="#br0" timeOffset="116827.5557">11470 9701 266 0,'0'0'5'0,"0"0"4"16,0 0 0-16,0 0 0 15,0-11 0-15,0 11 0 16,0 0 1-16,-12 13 0 0,-3 5-5 16,0-1-3-16,-8 5 0 15,1 3 0-15,-10 5 0 16,4-1-1-16,-9 3 1 0,7-4-1 16,0-3 0-16,1-3 0 15,6-3-1-15,3-4-1 16,5-3 0-16,8-1 0 15,7-11 2-15,0 12 1 0,5-9 2 16,15 0 2-16,0-1 2 16,10 3 0-16,5 0 3 15,-1 0-2-15,6-1 0 16,-3 4-2-16,1-3-1 0,-10 2 0 16,-4 0-2-16,-4 1 1 15,-5-1-2-15,-5-2 0 16,-10-5 0-16,12 12-1 15,-12-12 0-15,5 11-1 0,-5-11 0 16,0 0-2-16,5 13-3 16,-5-13-10-16,5 12-37 15,-5-12-29-15,15 2-3 16</inkml:trace>
  <inkml:trace contextRef="#ctx0" brushRef="#br0" timeOffset="120669.4477">7770 6174 440 0,'0'0'5'0,"0"0"4"15,0 0 1-15,0 0 1 0,0 0 0 16,0 0 0-16,0 0 3 16,11 4-14-16,-11 13 0 15,0 10 0-15,3 5 0 16,-3 11 0-16,2 4 0 15,1 3 0-15,-1-2 0 16,-2 0 0-16,5-6 0 0,3-4 0 16,-3-9 0-16,-3-9 0 15,3-3 0-15,0-7 0 16,-5-10 0-16,0 0 0 0,0 0 0 16,0 0 0-16,0-12 0 15,0-1 0-15,0 3 0 16,-5-2 0-16,3 3 0 15,2 9 0-15,-5-24 0 0,5 24-78 16,0 0-14-16</inkml:trace>
  <inkml:trace contextRef="#ctx0" brushRef="#br0" timeOffset="121604.0833">12816 5204 408 0,'0'0'6'16,"0"0"3"-16,-3-12 1 16,3 12 2-16,-3-17 1 0,3 4 1 15,0 1 0-15,6-2 0 16,6-4-5-16,0 3-7 15,8 0-2-15,5 2 0 16,1 1 0-16,3 5 0 0,1 7 0 16,-5 0 0-16,-4 15 0 15,-3 5 0-15,-6 4 0 16,-9 11 0-16,-3 2 0 16,-12 3 0-16,-4 2 0 15,-6-3 0-15,0-1 0 16,-4-4 0-16,4-7 0 0,4-4 0 15,4-6 0-15,4-7 0 16,10-10 0-16,0 0 0 16,8 3 0-16,8-9 0 0,8-6 0 15,8 0 0-15,0-6 0 16,10 1 0-16,-2 0 0 16,0 2 0-16,1 1 0 0,-5 3 0 15,-4 2 0-15,-7-2 0 16,-2 10 0-16,-9-5 0 15,-1 3 0-15,-13 3 0 0,12 0 0 16,-12 0 0 0,0 0 0-16,0 0 0 0,0 5 0 15,0-5 0-15,0 10 0 16,0-10 0-16,0 0-67 16,0 0-26-16</inkml:trace>
  <inkml:trace contextRef="#ctx0" brushRef="#br0" timeOffset="122540.4155">11838 8985 429 0,'0'0'6'16,"0"0"2"-16,0 0 1 0,-10-12 2 15,10 12 0-15,-2-13 1 16,2 13 0-16,0-20 1 16,2 10-13-16,11-2 0 0,6 2 0 15,4-2 0-15,5 5 0 16,1-1 0-16,1 5 0 16,0 3 0-16,-2 0 0 0,-7 5 0 15,-3 8 0-15,-6 1 0 16,-10 1 0-16,-2 4 0 15,-2 1 0-15,-8 1 0 16,-2-1 0-16,-1-1 0 16,1-2 0-16,3-5 0 0,-2 2 0 15,6-4 0-15,5-10 0 16,3 14 0-16,6-8 0 16,7-4 0-16,-2 3 0 15,9-3 0-15,-1 1 0 16,1-1 0-16,-1-2 0 0,0 5 0 15,-5-3 0-15,1 1 0 16,-6 4 0-16,-4-2 0 16,-8-5 0-16,0 15 0 0,-5-3 0 15,-8-1 0-15,-7 1 0 16,-4 0 0-16,-8-1 0 16,-3 1 0-16,-3 0 0 0,6-2 0 15,-3-1 0-15,8-1 0 16,5-4 0-16,2-1 0 15,20-3-27-15,-17 8-59 16,17-8-3-16</inkml:trace>
  <inkml:trace contextRef="#ctx0" brushRef="#br0" timeOffset="126860.761">11458 10843 195 0,'0'0'8'0,"0"0"3"16,0 0 7-16,0 0 3 15,0 8 3-15,0-8 1 0,0 0 2 16,5 9 0-16,-5-9-4 16,0 0-3-16,0 0-6 15,0 0-2-15,0 0-2 16,0 0-2-16,5-7-1 0,-5 7 0 15,2-10-1-15,-2 10 0 16,8-16 0-16,-8 7-1 16,5-2 0-16,-3 0 0 0,1-2-1 15,-1-2 0-15,-2 0 0 16,0 3-1-16,0-2 0 16,0-2 0-16,0 1-3 15,-5 1 0-15,1-4 0 16,1 1 0-16,-5-1 0 15,1 1 0-15,-1-1 0 16,8 18 0-16,-7-16 0 0,-6-2 0 16,3 1 0-16,-1 2 0 0,0 0 0 15,1 3 0-15,-3 0 0 16,-2-1 0-16,1 3 0 16,2 0 0-16,-4 1 0 15,4 1 0-15,-5 1 0 16,-1-4 0-16,3 4 0 0,1-1 0 15,-4 3 0-15,1 1 0 16,-1-2 0-16,1 1 0 16,-3 1 0-16,0-1 0 0,3 5 0 15,-3-3 0-15,-3 3 0 16,4 0 0-16,-1 0 0 16,-3 3 0-16,4 2 0 15,-4-1 0-15,1 4 0 16,2-3 0-16,-2 2 0 0,-1 1 0 15,3-1 0-15,1 4 0 16,-4-4 0-16,5 1 0 16,1 1 0-16,-1 1 0 0,2 0 0 15,-2 3 0-15,1-4 0 16,2 3 0-16,0-1 0 16,0 1 0-16,0 1 0 0,2-1 0 15,-2 2 0-15,3-1 0 16,-3 1 0-16,1 1 0 15,3-3 0-15,-1 6 0 16,2-2 0-16,0 0 0 16,-2 2 0-16,4-1 0 15,-2-1 0-15,1 0 0 0,0 2 0 16,2-1 0-16,2 1 0 16,-2-1 0-16,-1 1 0 15,3-1 0-15,0 0 0 16,3 0 0-16,-3-2 0 0,3 2 0 15,-1 0 0-15,1-1 0 16,0 1 0-16,2 0 0 16,0 1 0-16,0-2 0 0,0 2 0 15,2-2 0-15,0 0 0 16,1-3 0-16,-1 5 0 16,1-4 0-16,-1 1 0 15,3-3 0-15,-3 2 0 0,3 0 0 16,-2-2 0-16,2 3 0 15,0 0 0-15,2-3 0 16,-2 3 0-16,0 2 0 16,3-4 0-16,-3 2 0 0,2-1 0 15,3 6 0 1,-1 0 0 0,4 0 0-16,0-5 0 15</inkml:trace>
  <inkml:trace contextRef="#ctx0" brushRef="#br0" timeOffset="127672.7161">10498 11501 355 0,'0'0'6'15,"0"0"3"-15,0 0 2 16,0 0 3-16,0 0 0 16,0 0 2-16,-10-7 1 0,10 7 0 15,0 0-6-15,0 0-2 16,0 0-2-16,0 0-2 16,5 0-1-16,5 0-1 15,3 3-1-15,1 4 1 0,7-2 0 16,0 0 0-16,5 0-1 15,-3-1-2-15,8 2 0 16,-6-4 0-16,3 3 0 16,-3-2 0-16,-5-2 0 0,-1-1 0 15,-5 0 0-15,4 3 0 16,-7-3 0-16,-1 0 0 16,-10 0 0-16,9-3 0 0,-9 3 0 15,8-9 0-15,-4-3 0 16,-4 0 0-16,4-6 0 15,-4 1 0-15,2-5 0 16,-2-1 0-16,0-1 0 16,0-1 0-16,0 2 0 0,2 6 0 15,-2-3 0-15,0 6 0 16,0-1 0-16,0 5 0 16,0 10 0-16,0-13 0 15,0 13 0-15,0 0 0 16,0 0 0-16,0 0 0 0,0 0 0 15,0 0 0-15,2 6-26 16,1 3-63-16,-3 6-4 16</inkml:trace>
  <inkml:trace contextRef="#ctx0" brushRef="#br0" timeOffset="130042.1739">11139 10570 146 0,'0'0'5'0,"0"0"5"15,0 0 2-15,0 0 4 16,13-5 2-16,-13 5 3 16,0 0 0-16,10 0 1 0,-10 0-4 15,0 0-1-15,0 0-4 16,7 0-1-16,-7 0-2 15,0 0-1-15,0 0-1 16,4 10 0-16,-4-10 0 16,0 0-1-16,0 0 1 15,0 7-2-15,0-7 0 0,0 0 0 16,-14 0-2-16,7 0 1 16,-11 0-1-16,4-4-1 15,-9 1-1-15,-4-2-1 16,-3 3 1-16,-9-6-1 0,-9 3 0 15,-4 1 0-15,-6-4 1 16,-5 0-1-16,-8 1 1 16,0-2 0-16,-1 0 0 0,-8-3 0 15,2 0 0-15,-3 0 0 16,-4-3 0-16,1 0-1 16,-3 0 0-16,-3-3 0 15,3 4 1-15,-3-1 0 16,4-3-1-16,1 1 0 15,3 2 0-15,2 1 2 0,8-4-1 16,3 5 0-16,5-1 0 16,6-1 0-16,8 3-1 15,6 0 1-15,4-1 0 0,7 6-1 16,7-3 0-16,6 4 0 16,4 1-1-16,4 2-1 15,12 3 0-15,-7-4 0 0,7 4-2 16,0 0-2-16,5 4-7 15,-5-4-10-15,19 3-50 16,-4 10-9-16</inkml:trace>
  <inkml:trace contextRef="#ctx0" brushRef="#br0" timeOffset="131279.003">10538 11444 149 0,'0'0'7'15,"0"0"3"-15,0 0 6 0,0 0 3 16,0 0 3-16,0 0 1 15,-5-5 2-15,5 5 2 16,0 0-7-16,0 0-2 16,-10 3-4-16,10-3-2 0,-14 2-2 15,1-2-1-15,-2 0-1 16,-3 0-1-16,-4 0 0 16,-5-5-1-16,-7 1-1 15,3-4 0-15,-9 0 0 0,-4-1-1 16,-6-1 0-16,-5 0 2 15,-2-2-3-15,-8-1 2 16,3 3 0-16,-5 1 0 16,0 1 0-16,3-4 1 15,-2-1-1-15,4 4 0 0,6-3 0 16,0-4-1-16,7 1 0 16,10 5 0-16,1-5-1 15,5 2 0-15,9 4 0 16,6-1-1-16,4 0-1 0,1 5 1 15,13 5-1-15,-13-7-1 16,13 7 2-16,0 0-2 16,0 0 0-16,0 0 0 0,-11-5 0 15,11 5 0-15,0 0 0 16,0 0 0-16,0 0 0 16,0 0 0-16,0 0 0 15,0 0 0-15,0 0 0 0,0 0 0 16,0 0 0-1,-8-2 0-15,8 2 0 0,0 0 0 16,0 0 0-16,0 0 0 16,0 0 0-16,0 0 0 0,-11-3 0 15,11 3 0-15,0 0 0 16,0 0 0-16,0 0 0 16,0 0-2-16,0 0-3 15,0 0-2-15,-6-3-8 0,6 3-9 16,0 0-32-16,0 0-29 15,0 0-3-15</inkml:trace>
  <inkml:trace contextRef="#ctx0" brushRef="#br0" timeOffset="131751.2542">9383 11246 289 0,'0'0'6'0,"-11"-7"1"15,-4-1 2-15,-2 0 3 16,-8-4 0-16,-4 3 2 0,-2-4 0 16,-6-1 2-16,0 7-5 15,5-1-2-15,2 3-4 0,5 0-1 16,5 2-6-16,5 3-7 16,15 0-28-16,0 0-36 15,12 0-4-15</inkml:trace>
  <inkml:trace contextRef="#ctx0" brushRef="#br0" timeOffset="132625.9613">12318 11147 247 0,'0'0'6'0,"0"0"3"16,0 0 2-16,0 0 2 16,0 0 4-16,0 0-1 15,0 0 3-15,0 0-1 16,0 0-4-16,0 0-1 0,-7-5-4 16,-3 5-1-16,-8 0-2 15,1 0-1-15,-5 0 0 16,-8 0 0-16,-2 0-1 15,-9 0-1-15,-1 3 0 16,-8-3 0-16,1 2-1 0,-8 1 0 16,-3-2-1-16,-2 3 0 15,-3 1 0-15,1-2 1 0,-6 2 0 16,0-1 0-16,-1 4-1 16,0-1 2-16,2 0 0 15,2-1 0-15,5-2 0 16,4 1 0-16,9-3 0 15,2 1 1-15,12-3-1 0,3 0-1 16,7 0 0-16,7 0 0 16,6 0-1-16,2 0-1 15,10 0 0-15,-8 0 0 0,8 0-1 16,0 0-3 0,0 3-5-16,10 6-9 0,-2-1-26 15,9 1-36-15,3 2-4 16</inkml:trace>
  <inkml:trace contextRef="#ctx0" brushRef="#br0" timeOffset="133472.8348">12099 12091 223 0,'0'0'7'0,"0"0"2"15,0 0 2-15,0-11 1 16,0 11-1-16,0 0 3 0,0-9 0 16,0 9 1-16,0 0-3 15,0-7-1-15,0 7 0 16,0 0 0-16,0 0 1 15,0 0-1-15,0 0-1 16,0 0 0-16,-12-5-2 0,12 5-1 16,-22 0-2-16,6 0-1 15,-3 2 0-15,-4 1 0 16,-11-1-1-16,-2 3 0 0,-6 0-1 16,-7-1 0-16,-3 1 0 15,-3-2-1-15,-5 0 1 16,-9 0 0-16,-1 1 0 15,-5-1 0-15,-5 2 0 0,4 0 0 16,-7 0 0-16,1 2 1 16,3 1-1-16,2-3 1 15,7 2 0-15,8-2 1 16,7 0-1-16,9 2 0 0,9-4-1 16,9 2 1-16,5-2-2 15,8-3 0-15,8 0 0 16,7 0-1-16,0 0-1 15,0 0 0-15,0 0 0 16,0 0 0-16,0 0-1 0,0 0-1 16,0 0-2-16,9 0-3 15,-9 0-8-15,16 0-15 16,-6 4-50-16,2-4-3 0</inkml:trace>
  <inkml:trace contextRef="#ctx0" brushRef="#br0" timeOffset="133990.8813">10955 11368 293 0,'0'0'7'0,"0"0"0"16,0 0 0-16,0 0 2 0,0 10 2 15,-2 8 1-15,-3 8 2 16,-2 14 2-16,-3 9-4 15,2 18-1-15,-4 2 0 16,-3 13-1-16,-2 3-1 0,-1-1-2 16,4-7-1-16,-2-8-1 15,4-9-2-15,-6-9-1 16,9-5 0-16,0-14-1 16,6-8-1-16,-3-6 0 15,1-9-1-15,5-9-1 16,0 0 0-16,2-15-3 15,3-7-2-15,1-7-2 0,-1-4 1 16,0-1 1-16,0 1 0 16,-1 6 2-16,-4 2-1 0,3 6 2 15,-3 11 2-15,0 8 1 16,0 0-4-16,0 8-13 0,0 9-30 16,0-5-24-16,0 3-3 15</inkml:trace>
  <inkml:trace contextRef="#ctx0" brushRef="#br0" timeOffset="134585.4529">9223 11439 233 0,'0'0'8'0,"0"0"5"16,0 0 2-16,0 0 0 15,0 0 0-15,0 0 2 0,0 0 3 16,8-3 2-16,9 11-4 15,8 10-3-15,7 0-3 16,16 9 2-16,8 2 0 16,10 7-2-16,7-4-1 0,10 4-3 15,4 2-2-15,3-4-1 16,-2 1 0-16,5 0-2 16,-9-5 0-16,3-2-1 0,-7 0-1 15,-3 0 0-15,-7-6 0 16,-8 0-1-16,-11-2 1 15,-5-5-2-15,-12 0 0 16,-9-5-1-16,-9-5-3 0,-2 2-5 16,-14-7-9-16,0 0-31 15,0-12-33-15,-3-1-2 16</inkml:trace>
  <inkml:trace contextRef="#ctx0" brushRef="#br0" timeOffset="135237.3973">10801 11219 236 0,'0'0'7'0,"0"0"3"15,0 0 3-15,-9-5 1 16,-1 2 2-16,2-1 0 0,-4-1 2 15,-4-5 1-15,0 0-5 16,-2-3-1-16,-6 1-1 16,-4-6-3-16,3-2-2 15,-9-1 0-15,-1-6-2 0,-8-1-1 16,-1-4-1-16,-4 0-1 16,-3-3 0-16,1-2 0 15,-9 2 0-15,5 0 1 0,-1 1 1 16,-4-1 0-16,-1 3 0 15,6 5 1-15,-3-3-1 16,2 6 1-16,0-5-1 16,3 8 0-16,3-4 0 0,3 3 0 15,2-1-1-15,4 7 0 16,2-2 0-16,11 3 0 16,2 3-1-16,6 2 0 15,1 2 0-15,6 3-1 16,12 5 0-16,-11-7-1 15,11 7 1-15,0 0-1 0,0 0-1 16,0 0-1-16,0 0-2 16,0 0-1-16,0 0-3 15,0 0-5-15,-7 7-4 0,7-7-7 16,-2 15-11-16,2-15-17 16,-3 20-17-16,1-11-18 15</inkml:trace>
  <inkml:trace contextRef="#ctx0" brushRef="#br0" timeOffset="135569.0611">9231 10429 214 0,'0'0'2'0,"0"0"3"15,-8-11-1-15,8 11 3 16,-10-19 2-16,10 19 1 16,-12-20 1-16,4 10 0 15,1-2 0-15,7 12-2 16,-12-13 0-16,12 13-3 0,0 0-3 15,-11 0-1-15,11 0 1 16,-5 23 0-16,5 4 2 16,0 11 1-16,0 11 0 15,7 5 3-15,4 18 1 16,-1 3 0-16,5 4 0 0,2 0 0 16,1-2-2-16,-1-2-1 15,0-6-1-15,-1-3-1 0,-2-8-1 16,-2-7-3-16,-8-6-2 15,3-5-4-15,-5-11-2 16,-2-3-6-16,0-12-15 16,0-14-13-16,0 0-15 0,-13-20-13 15</inkml:trace>
  <inkml:trace contextRef="#ctx0" brushRef="#br0" timeOffset="135725.9033">9225 10860 265 0,'0'0'4'0,"0"0"2"15,0 0-1-15,0 0-1 0,0 0 1 16,0 0-1-16,0 0 2 16,0 12-3-16,0 3-7 15,8 2-14-15,0 5-17 16,1 4-30-16,2 1-2 16</inkml:trace>
  <inkml:trace contextRef="#ctx0" brushRef="#br0" timeOffset="135930.1521">9357 10519 243 0,'0'0'3'15,"10"12"2"-15,10 10 0 16,13 5-17-16,16 7-46 0,19 16-4 16</inkml:trace>
  <inkml:trace contextRef="#ctx0" brushRef="#br0" timeOffset="139535.0161">15236 7234 49 0,'0'0'2'15,"0"0"2"-15,3 6 3 16,-3-6 0-16,10 18 0 0,-3-11 2 16,1 3 2-16,2 6 2 15,2-12-1-15,6 12-3 16,1-7-1-16,1 6-2 0,1-3 0 16,3 3-2-16,3 2-1 15,-2 6-1-15,6-1 1 16,-2 3-1-16,2 1-1 15,-2 2 3-15,5 5-2 16,-4-4 0-16,13 5 1 0,-1-1-1 16,2 5-1-16,5-6 0 15,2 10 0-15,7-3 0 16,-2 2 2-16,4 5-2 16,2-5 1-16,-5 9-1 0,11-3 2 15,-1 6 0-15,2-4-2 16,3-2 1-16,-2 3 1 15,3-5-2-15,-3 6 1 16,3-4-1-16,-1 6 1 0,-2 1 1 16,2 0-1-16,-3 1-1 15,4-1 1-15,-1 4 2 16,-3-4-3-16,4 3 1 16,-4-6 0-16,-8-1-1 0,7 3 1 15,-1-9-2-15,-1 3 0 16,-2 4 0-16,1-8 0 15,-3 3 0-15,-3-7-2 16,3 5 2-16,-4-7-1 16,-7 3 2-16,7-9-1 0,-6-2 0 15,-2 0 0-15,-1-4 2 16,-4-1-1-16,0-3 0 16,-5 1 0-16,2-5 1 0,-12 0 0 15,0-2 2-15,-5 0-1 16,-4-2 1-16,-3-3 2 15,-2-1-1-15,-7-3 2 16,-9-6 0-16,12 12 2 0,-12-12 0 16,0 0 1-16,9 7 1 15,-9-7 1-15,0 0 0 16,0 0 0-16,0 0-2 16,0 0 0-16,0 0-1 0,0 0 0 15,0 0-3-15,0-5-2 16,0 5 0-16,0 0-2 15,0 0 1-15,0-9-1 16,0 9 0-16,0 0-1 16,0 0 0-16,0 0-1 0,0 0 0 15,0 0 0-15,0 0 0 16,0 0 0-16,0 0 0 16,0 0 0-16,0 0 0 15,0 0 0-15,0 0-1 0,0 0-4 16,0 0-7-16,0 0-19 15,0 0-41-15,0 0-4 16</inkml:trace>
  <inkml:trace contextRef="#ctx0" brushRef="#br0" timeOffset="141149.2065">17670 10736 185 0,'0'0'7'16,"0"0"3"-16,0 0 3 15,0 0 5-15,-12-6 3 16,12 6 0-16,-10-1 2 16,10 1-2-16,0 0-2 0,0 0-6 15,0 0-3-15,0-11-2 16,10 7-2-16,5-4-2 15,9 1 2-15,6-8-2 0,13 0-1 16,6-2 1-16,16-9 0 16,11 2 0-16,14-8-1 15,15-3-1-15,4-5 0 16,15-1 0-16,11-2 0 16,4 1 0-16,5-4 0 0,3 1 0 15,2-2-1-15,3 2 1 16,0 1 0-16,-5-1 0 15,-6 3-1-15,-7 2 1 0,-7 0-1 16,-13 8 1-16,-9 0-1 16,-18 5 0-16,-16 7 1 15,-16 0 1-15,-9 8 0 16,-19 2 0-16,-5 3-1 16,-9 4 0-16,-13 3-1 0,0 0-4 15,0 0-7-15,-6 6-36 16,-4 3-34-16,-2 1-1 15</inkml:trace>
  <inkml:trace contextRef="#ctx0" brushRef="#br0" timeOffset="142082.9157">18043 12656 232 0,'0'0'4'0,"0"0"3"16,0 0 3-16,0-10 2 15,0 10 1-15,10-9 1 16,3 1 3-16,4-4 2 0,8 2-3 16,8-8-1-16,14 1 0 15,9-8-1-15,10-1-2 16,12-6-1-16,14-2-1 0,11 0-2 16,11-8 1-16,5 4-4 15,9-4 1-15,8 0-1 16,6 0 0-1,1 2-1-15,2-2-1 0,-6 3 0 16,-1 1-2-16,-2 4 0 16,-7-1 0-16,-15 5 0 0,-11 1-1 15,-7 5 1-15,-19 0-1 16,-10 7 0-16,-15 2 1 16,-14 6 0-16,-13-1 0 0,-5 2 1 15,-10 6-1-15,-10 2 0 16,0 0 0-16,0 0-1 15,0 0 0-15,0 0-2 16,0 0-1-16,-10 0-2 0,10 0-3 16,-16 4-8-16,7 2-13 15,-2-6-47-15,2 2-5 16</inkml:trace>
  <inkml:trace contextRef="#ctx0" brushRef="#br0" timeOffset="143384.743">18334 10629 166 0,'0'0'5'15,"0"0"1"-15,0 0 1 16,0 0-1-16,0 0 2 15,0 0 0-15,0 0 1 16,8-10 1-16,-8 10-3 0,19-7 1 16,-4 0-1-16,8-4 2 15,3-3 2-15,4-1 0 16,13-2 0-16,1-9 0 16,16 2-2-16,1-6-1 0,10 1-1 15,4-4-2-15,5 4-1 16,1-5-1-16,1 1-1 15,3 1-1-15,0 0 2 16,2 0-1-16,0 1 1 16,7 2 0-16,-8-3 2 15,7 4-1-15,-6-1 2 0,-3 7-1 16,-6-1 0-16,-4 3-1 16,-12 2 2-16,-12 4-3 0,-6 2 0 15,-9 5-1-15,-7-3 1 16,-8 5 1-16,-6 0 1 15,-3 0 0-15,-11 5 1 0,9-8 0 16,-9 8-1-16,0 0 1 16,0 0-1-16,8-8-3 15,-8 8 0-15,0 0-1 16,0 0-2-16,0 0 0 0,0 0-2 16,-10-2-4-16,10 2-9 15,-14 5-15-15,-4 0-46 16,7 5-3-16</inkml:trace>
  <inkml:trace contextRef="#ctx0" brushRef="#br0" timeOffset="144331.9563">18517 12351 189 0,'0'0'6'0,"0"0"1"16,0 0 5-16,13-3 5 16,-5 1-1-16,7-3 4 15,2 1 0-15,6-4 2 0,9-2-1 16,5-7-3-16,15-1-3 15,6-2-2-15,9-4 0 16,8-6-1-16,5 0-1 0,11-4-2 16,1 2-2-16,4-2 0 15,2 2-1-15,1 3-1 16,-2-3-1-16,5 2-1 16,-3 6-1-16,3-4 0 0,-4 6-1 15,1-1 0-15,-10 2-1 16,-6 1 0-16,-4 5 1 15,-10 0-2-15,-11 2 1 16,-13 4 0-16,-6 1 0 16,-11 0 0-16,-9 4-1 0,-4 1 2 15,-3 1-1-15,-1-1 1 16,-11 3 0-16,10-4 1 16,-10 4-1-16,0 0 1 15,0 0 1-15,9-8-1 0,-9 8-1 16,0 0 0-16,0 0-1 15,0 0 0-15,0 0-3 16,-9-5-2-16,9 5-2 0,-14-3-5 16,5 3-5-16,-3 0-12 15,-1-9-38-15,-2 9-13 16</inkml:trace>
  <inkml:trace contextRef="#ctx0" brushRef="#br0" timeOffset="144948.8256">19910 10057 233 0,'0'0'8'0,"0"0"3"16,0 0 2-16,0 0 2 16,-3-10-2-16,3 10 1 15,0 0-2-15,0 0 3 0,0 0-7 16,9 22-2-16,-2 3-1 16,0 11 1-16,5 12 5 0,1 13 2 15,6 14-1-15,4 12 0 16,2 13 1-16,-2 6-1 15,6 1-2-15,-1 6 0 16,2-3-1-16,0-4-2 0,-3-4-1 16,-5-5 0-16,-2-11-2 15,-2-7-1-15,-6-4 1 16,0-11-4-16,-8-5 0 0,5-9 0 16,-9-8-1-16,2-7 1 15,-2-8-1-15,0-7 1 16,0-7-1-16,0-13 0 15,-2 9-3-15,2-9-2 16,-9-12-5-16,5-3-9 16,-4-11-14-16,-4-3-46 15,2-2-3-15</inkml:trace>
  <inkml:trace contextRef="#ctx0" brushRef="#br0" timeOffset="145699.1925">19873 10057 194 0,'0'0'4'0,"0"0"4"0,0 0 5 16,0 0 0-16,-10-10 4 16,10 10 2-16,0 0 1 15,-11-9 2-15,11 9-3 0,0 0-4 16,0 0-2-16,0-12 0 15,9 6-3-15,5-2-1 16,9-2-2-16,7-2-1 16,7-3 1-16,7-4 0 0,8-3-1 15,1-1 0-15,2-2-1 16,0 3 0-16,-4 0 0 16,-8-1-1-16,-6 5 1 0,-10 4 0 15,-4-1-1 1,-8 5 1-16,-6 3 0 15,-9 7-1-15,6-10-1 0,-6 10-1 16,0 0 0-16,0 0-1 16,0 0-1-16,0 0-1 15,-6 5 0-15,4 10 1 0,-1 2-1 16,3 11 1-16,0 6 0 16,0 11 0-16,5 15 2 15,1 9 0-15,4 10 0 0,4 10 1 16,1 7 0-16,6 7-1 15,-6-2 1-15,4 3-1 16,2-2-1-16,3-4 2 16,-7-6-1-16,2-2 1 15,-1-9 0-15,-2 3-3 0,-4-10 0 16,-2-4 0-16,-2-4 0 16,-1-6 0-16,0-7 0 15,-4-9 0-15,1-2 0 0,-4-10 0 16,0-9 0-1,0-3 0-15,0-8 0 0,0-2 0 16,0-10-4-16,0 0-16 16,0 0-13-16,-4-13-35 15,4 13-18-15</inkml:trace>
  <inkml:trace contextRef="#ctx0" brushRef="#br0" timeOffset="145822.8483">20574 11584 252 0,'0'0'5'0,"0"5"2"0,0 4 0 15,-3 1 2-15,3 3-1 16,0 1 1-16,0 1-6 16,-2 5-29-16,2-10-35 0,0 0-4 15</inkml:trace>
  <inkml:trace contextRef="#ctx0" brushRef="#br0" timeOffset="145954.4955">20369 11744 302 0,'0'0'1'0,"0"0"-1"0,0 0-11 15,0 0-49-15,0 0-5 16</inkml:trace>
  <inkml:trace contextRef="#ctx0" brushRef="#br0" timeOffset="150223.6972">9551 10585 305 0,'0'0'3'0,"0"0"0"0,0 0 0 16,0 0 1-16,-7 9 1 16,0 9 2-16,-4 5 0 15,1 16 2-15,-5 5-2 16,-2 16 0-16,-1 5 3 16,2 9 0-16,-7 1 0 0,5 1-2 15,-1-5-1-15,-1-3-1 16,-1-11-1-16,5-8 0 15,-2-7-2-15,3-9 0 16,1-11 1-16,8-5 0 0,-1-8 1 16,7-9-1-16,-10 6 0 15,10-6 0-15,-8-12 0 0,3-3-2 16,5-7 0-16,-2-7-3 16,-1-5 1-16,3-4-2 15,3-12 1-15,2-7 0 16,5-6-2-16,2-6 0 15,-1-3 1-15,8 2 1 16,-3 2 0-16,-2 3 1 0,-3 5 0 16,3 14 2-16,-2 6 1 15,-5 13 1-15,-3 9-2 16,-2 6 0-16,-2 12-1 0,0 10-1 16,-2 15 0-16,-7 17 0 15,0 7-1-15,-3 14 1 16,-4 8 2-16,0 8 2 15,-8 3-1-15,2-5 0 0,2-5 0 16,1-8 0-16,1-12-1 16,6-2 0-16,-1-15-2 15,3-8-1-15,5-4 1 16,3-14 0-16,2-9-1 0,0 0 0 16,0-15 1-16,0-11-1 15,5-8 0-15,2-10-1 16,0-11-1-16,6-11-3 0,2-3-1 15,3-4-1 1,-3 5 0-16,4 0 0 0,-3 12-2 16,-2 5-2-16,-7 12-2 15,2 9-7-15,-7 11-10 16,-2 3-21-16,0 16-20 0,0-9-11 16</inkml:trace>
  <inkml:trace contextRef="#ctx0" brushRef="#br0" timeOffset="150468.0446">9267 10533 255 0,'0'0'8'0,"0"0"1"15,0 0 3-15,0-11 1 16,0 11-4-16,0 0-1 0,0 0 3 16,0 0 0-16,18 3-5 15,2 11-3-15,12 2 0 16,16 9 0-16,8 2 4 15,15 9 0-15,4 3 0 16,6-3-3-16,-1 10-1 0,-1-7-1 16,-4 3-4-16,-6-7-12 15,-2-1-30-15,-2 4-27 16,-8-4-6-16</inkml:trace>
  <inkml:trace contextRef="#ctx0" brushRef="#br0" timeOffset="150816.7131">9263 10290 225 0,'0'0'5'0,"0"0"-4"15,0 0 0-15,0 0 2 16,10 15 6-16,3-2 3 16,13 12 4-16,11 6 1 0,13 9-1 15,15 10 4-15,9 5-2 16,11 11-1-16,10 1-2 15,4-1-5-15,0 4-7 0,1-10-10 16,-6-4-27-16,1 4-36 16,-5-9-6-1</inkml:trace>
  <inkml:trace contextRef="#ctx0" brushRef="#br0" timeOffset="163463.3339">8169 5661 353 0,'0'0'7'16,"0"0"4"-16,8-15 3 0,-8 15 0 16,7-11 1-16,-7 11 0 15,0 0 1-15,15-10 0 16,-15 10-5-16,8 16-3 0,-8 4-2 15,2 4-2-15,-2 3-1 16,-2 8 1-16,-3 2 0 16,-6 3 0-16,-1-3-1 15,-1 0 0-15,-1-6-3 16,-4 3 0-16,1-7 0 0,-1-5 0 16,4-2 0-16,0-5 0 15,5-5 0-15,9-10 0 16,-5 10 0-16,5-10 0 15,20-3 0-15,2-4 0 0,6-6 0 16,9 1 0-16,6-3 0 16,1 0 0-16,6-2 0 15,2 2 0-15,-3 0 0 0,-3 6 0 16,-7-2 0-16,-3 5 0 16,-7 5 0-16,-7 1 0 15,-5 0 0-15,-6 0 0 16,-11 0 0-16,0 0 0 0,0 0 0 15,2 7 0 1,-2-7 0-16,-7 8 0 0,7-8 0 16,-13 6 0-16,13-6 0 15,-10 6 0-15,10-6-45 16,0 0-47-16</inkml:trace>
  <inkml:trace contextRef="#ctx0" brushRef="#br0" timeOffset="165119.8439">13595 4796 304 0,'0'0'7'0,"0"-10"4"15,0 10 2-15,3-13 2 16,-3 13 4-16,3-14 1 16,-3 14 0-16,3-16-1 0,-3 16-5 15,0 0-2-15,2 6-3 16,0 8-2-16,-2 3-1 16,0 9-2-16,0-2-1 15,-2 6 1-15,-6 6 0 16,3-2-2-16,-5 0 0 0,-2-2-1 15,-1-2 0-15,1-3 1 16,-1-2-1-16,3-5-1 16,4-6 1-16,-3 2 0 15,4-6-1-15,5-10 1 16,0 12 0-16,0-12 1 0,11 0 0 16,1 0 1-16,4-5-3 15,5 1 0-15,9-7 0 16,5 4 0-16,3-6 0 0,4 3 0 15,5 1 0-15,-2-2 0 16,0 6 0-16,-1-4 0 16,-7 6 0-16,-2-2 0 15,-8 3 0-15,-2 2 0 16,-7 0 0-16,-6 0 0 16,-5 0 0-16,-7 0 0 0,13 0 0 15,-13 0 0-15,0 0 0 16,0 0 0-16,0 0 0 15,0 0 0-15,0 0 0 16,0 0 0-16,0 0 0 0,0 0 0 16,0 0 0-16,0 0 0 15,0 0 0-15,0 0 0 16,0 0 0-16,0 0 0 0,0 0 0 16,0 0 0-16,0 0-82 15,0 0-13-15</inkml:trace>
  <inkml:trace contextRef="#ctx0" brushRef="#br0" timeOffset="166812.3954">13200 9264 331 0,'0'0'6'15,"0"0"4"-15,0 0 3 16,0 0 3-16,5-9 1 15,-5 9 0-15,0 0 0 0,0 0 1 16,7-11-7-16,-7 11-3 16,0 0-3-16,0 8-1 15,0 4-2-15,0 2 0 16,0 7 0-16,-1 4-1 0,-7 4 1 16,0 1-1-16,-5 3 1 15,4-1-1-15,-6-3 1 16,0-3-1-16,0-4 0 15,6-7 0-15,-2-1-1 16,4-7 1-16,7-7-1 0,-5 11 0 16,5-11 1-16,5 0-1 15,10 0 1-15,5-6 1 16,10 1 0-16,4-2 0 16,11-3 2-16,2-4-1 0,8 2 1 15,0 0-4-15,-4-1 0 16,-1 3 0-16,-4 2 0 15,-9 2 0-15,-7 2 0 0,-8 1 0 16,-5 3 0-16,-4 0 0 16,-13 0 0-16,6 0 0 15,-6 0 0-15,0 0 0 16,0 0 0-16,0 0 0 16,0 0 0-16,0 0 0 15,0 0 0-15,0 0 0 0,-3 7 0 16,3-7 0-16,0 0 0 15,-11 11 0-15,11-11 0 16,-10 15 0-16,3 5-62 0,5-13-28 16,-1 3 0-16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38:55.30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19840 17415 204 0,'0'0'8'0,"0"0"5"0,3-12 5 16,-3 12 3-16,5-16 1 15,-5 16 4-15,8-13 2 16,-8 13 1-16,7-12-4 16,-7 12-8-16,5-12-3 0,-5 12-1 15,0 0-4-15,12-7-2 16,-12 7-1-16,13 7-2 16,-4 4 0-16,1 1 0 0,1 6 0 15,1-4 1-15,6 4-1 16,-3-1 0-16,11-3 1 15,2-2-1-15,4-4 0 16,8-5 1-16,2-3-1 16,-2-8-4-16,70-26 0 15,9-24 0-15,3-11 0 0,0-8 0 16,-11-2 0-16,-11 4 0 16,-23 17 0-16,-30 26 0 15,-15 11 0-15,-6 9 0 16,-14 9 0-16,-12 3 0 15,0 0 0-15,0 0 0 16,0 0 0-16,0 0 0 0,0 0 0 16,0 5 0-16,0-5 0 15,-8 16 0-15,8 0 0 16,-4 10-76-16,4-11-15 0</inkml:trace>
  <inkml:trace contextRef="#ctx0" brushRef="#br0" timeOffset="18664.3675">24402 12847 266 0,'0'0'6'16,"0"-13"5"-16,0 6 2 0,0-5 3 16,-3-3 2-16,-1-1 2 15,-5 0 1-15,3-4 1 16,-9 5-6-16,-5-1-3 15,-2 4-4-15,-10 3-1 0,-6 1-3 16,-4 5 0-16,-8 3-1 16,-4 3-1-16,-8 6 0 15,-4 8 0-15,-3 4 0 16,-1 4 0-16,-2 4 0 16,-3 9 0-16,2 4-1 15,-3 2 1-15,4 4 0 0,6 6-1 16,3 1 1-16,3 7-1 15,8-1-1-15,2 7 1 0,6 0 0 16,6 4 1-16,6 1 1 16,4 1 0-16,4 4 0 15,7 0-2-15,4 1-2 16,9 1 0-16,-2-2 0 0,6-1 0 16,6 1 0-16,3-8 0 15,8 3 0-15,1-8 0 16,9-4 0-16,-2-1 0 15,8-11 0-15,4-2 0 16,2-5 0-16,4-4 0 0,1-9 0 16,5-1 0-16,2-9 0 15,6-5 0-15,3 0 0 16,-1-7 0-16,3-4 0 16,3-3 0-16,2 0 0 15,1-7 0-15,-1-4 0 0,-3-4 0 16,1-2 0-16,2-1 0 15,-4-4 0-15,-7-2 0 0,1-7 0 16,0 2 0-16,-2-8 0 16,-2-3 0-16,-4-2 0 15,1-7 0-15,-2-6 0 16,-6-5 0-16,-5-1 0 0,0-9 0 16,-2 4 0-16,-8-11 0 15,-2 5 0-15,-5-3 0 16,-6-1 0-16,-5 4 0 15,-5-3 0-15,-4 1 0 16,-4 2 0-16,-9 5 0 0,-2-2 0 16,-3 10 0-1,-7-1 0-15,4 9 0 0,-2 1 0 16,-4 8 0-16,-3 1 0 16,-2 9 0-16,2 3 0 15,-8 2 0-15,4 2 0 0,-7 2 0 16,0 6 0-16,-5 0 0 15,0 8 0-15,-2-2 0 16,-1 4 0-16,3 2 0 0,2 3 0 16,4-2 0-16,8 4 0 15,2 0 0-15,8 0 0 16,4 0 0-16,6 4 0 0,12-4 0 16,-15 9 0-16,12 2-2 15,3-11-29-15,-5 14-57 16,5 3-3-16</inkml:trace>
  <inkml:trace contextRef="#ctx0" brushRef="#br0" timeOffset="21629.2713">22492 14263 121 0,'0'0'8'0,"0"0"7"0,0 0 5 15,0 0 3-15,-7 0 4 16,7 0 2-16,0 0 2 16,0 0 1-16,0 0-5 15,-9 0-7-15,9 0-1 16,0 0-3-16,-13 0-3 16,13 0-2-16,-12-8-2 0,12 8-1 15,-8-12 1-15,1 0-4 16,4-3 0-16,-4 3 1 15,2-5-1-15,-2-4-1 16,1 2 0-16,-1-3-1 0,2-3 0 16,-3-2-1-16,4 0 0 15,1-3-1-15,-1 1-1 16,1-3 1-16,3-1-1 0,0-2 0 16,0 2 1-16,0 0-1 15,3-2 1-15,1-1-1 16,3 2 1-16,3 2 0 0,3-6-1 15,-1 1 0 1,3 0 1-16,-2-2-1 0,4 2 0 16,0 0 1-16,1-4-1 15,-3 2 1-15,5 4 1 16,0-1 0-16,-1-1 0 16,1 0 0-16,8-1 0 15,-1-1 0-15,0 3 0 0,8 2 0 16,-5 0 0-16,7 1 0 15,0 6 0-15,-4-3-2 16,1 6 1-16,0-2-1 0,3 4 2 16,0 0-2-16,0 0 0 15,6 0 0-15,-5 1 0 16,11-1 0-16,0 5 0 16,1 0 0-16,-1 4 0 0,1 1 0 15,-2 4 0-15,-2 4 0 16,0 4 0-16,-7 0 0 15,1 0 0-15,-3 3 0 16,-2 0 0-16,-2 3 0 0,1 1 0 16,-4-2 0-16,0 1 0 15,-3 1 0-15,-3 0 0 16,-3 0 0-16,1-1 0 16,-7-2 0-16,-2 4 0 15,-1-4 0-15,-3 4 0 0,-9-8 0 16,13 12 0-16,-13-12 0 15,0 0 0-15,8 11 0 16,-8-11 0-16,0 0 0 0,0 0 0 16,0 0 0-16,-6 3 0 15,6-3 0-15,-19 0-21 16,8 0-21-16,11 0-47 0,-19-3 0 16</inkml:trace>
  <inkml:trace contextRef="#ctx0" brushRef="#br0" timeOffset="21983.5224">23666 12604 392 0,'0'0'2'0,"0"0"2"0,0 0 3 16,0 0 2-16,10-5 0 15,3 5 1-15,-1-3 1 16,6 3-1-16,1 0-1 0,4-3-4 16,-1 3-2-16,3 0-1 15,-6 6-1-15,7-1 0 16,-6 0-1-16,-6 3 1 16,-1 1-1-16,-3 6 1 0,-8-2 0 15,-2 6 1-15,-2 1 0 16,-8 2 0-16,-3 4 0 15,-1 1 0-15,-6-3 0 16,-2 2-1-16,4-2-1 16,0-4-6-16,4-1-10 15,-2-2-27-15,7-4-41 0,9-13-1 16</inkml:trace>
  <inkml:trace contextRef="#ctx0" brushRef="#br0" timeOffset="24114.0933">16850 13892 120 0,'0'0'3'0,"0"0"3"0,0 0 3 16,0 0 2-16,0 0 2 16,-10 12 2-16,10-12 2 15,0 0 1-15,-12 5-1 16,12-5-4-16,0 0-1 0,0 0-2 16,0 0-3-16,0 0 0 15,0 0-2-15,0 0 1 16,0 0 1-16,0 0 0 0,17 0 1 15,0-5 2-15,16-4-1 16,8-3 1-16,14-6 1 16,12-7-2-16,18-2 0 15,14-3-2-15,13 1 0 16,12-4-2-16,7 1-1 16,-2 5-1-16,3 2-2 15,-2 0 0-15,-10 3-1 0,-8 3-1 16,-13 0 1-16,-12 3-1 15,-12 2 1-15,-10 2-1 16,-18 3 2-16,-9-1-1 0,-18 5-5 16,-6-2-8-16,-14 7-19 15,0 0-40-15,-5 4-5 16</inkml:trace>
  <inkml:trace contextRef="#ctx0" brushRef="#br0" timeOffset="24643.3464">16437 13917 167 0,'0'0'7'0,"10"-3"5"15,0-2 5-15,7 3 3 16,8-8 6-16,11-3-1 16,13 0 3-16,11-6 0 0,16-6-6 15,10 3-2 1,14-4-5-16,8-3-4 0,15 0-3 16,10-3-2-16,9 2-2 15,4-3-1-15,-1 4-1 0,1 0-1 16,-2-2-1-16,-4 4 0 15,-14 0 0-15,-6 8 0 16,-17-3 0-16,-15 4 0 16,-15 5 0-16,-17 3 1 0,-16 0-1 15,-12 6-2-15,-16 1-4 16,-12 3-5-16,-17 0-9 16,-13 0-14-16,-13 5-21 0,-1 10-26 15</inkml:trace>
  <inkml:trace contextRef="#ctx0" brushRef="#br0" timeOffset="24992.5904">16615 13917 193 0,'0'0'2'0,"0"0"1"15,13-3 5-15,3-4 6 16,9-8 4-16,9 3 4 16,18-11 3-16,16-1 2 0,21-9 1 15,15 1-3-15,25-3-3 16,13 1-5-16,8-1-5 16,6 3-4-16,0 0-4 15,-5 4-2-15,-13 7-1 16,-16 0-1-16,-25 4 0 0,-15 2-1 15,-17 6 1-15,-18-1 1 16,-18 7-2-16,-8 1-4 16,-21 2-10-16,0 0-30 15,-12 9-32 1,-9 4-4-16</inkml:trace>
  <inkml:trace contextRef="#ctx0" brushRef="#br0" timeOffset="27027.7171">21922 11041 177 0,'0'0'4'0,"0"0"-1"0,-6 0 1 16,6 0 4-16,-15 12 6 15,-1 6 3-15,-3 7 2 0,-13 9 5 16,0 5-2-16,-16 18 2 15,-4 3 1-15,-15 12-5 16,-3 5-1-16,-7 2-5 0,-2-1-3 16,-3-2-3-16,0-5-3 15,5-6-1-15,4-9-2 16,7-6 1-16,8-8-1 16,7-4-1-16,5-9 0 0,9-4-1 15,8-5 1-15,6-5-2 16,6-6 1-16,6-3-2 15,11-6-1-15,0-6-1 16,13-11 0-16,7-6-3 0,5-6-2 16,9-8-3-16,12-8-2 15,0-9 0-15,12-6 3 16,-1-1 0-16,5-5 1 16,5-7 2-16,6 1 1 15,1 1 4-15,3-2 2 0,-3 4 2 16,-2 3 0-16,-2 5 1 15,-5 7 2-15,-10 7 2 16,-11 5 0-16,-8 9 2 0,-10 6-1 16,-6 11-1-16,-10 3-1 15,-10 13-1-15,0 0-2 16,-19 10 3-16,-9 15-1 16,-11 10 0-16,-9 14 0 0,-14 13 4 15,-15 12 0-15,-7 7-1 16,-6 9 0-16,6-1-3 15,-6-2-1-15,3-4 0 16,6-3-2-16,8-12-1 0,8-8 0 16,11-9 1-16,3-10-1 15,12-5 0-15,9-9 0 16,5-10 1-16,8-7-2 16,17-10 1-16,-2-10 0 0,14-9-1 15,12-13 0 1,12-11 0-16,7-11 0 0,13-16-1 15,11-8 0-15,10-8 0 16,8-3 0-16,7-7 0 0,4 2 0 16,6 3 1-16,-7 3-2 15,5 9 1-15,-17 7 0 16,-3 13 1-16,-15 9 2 16,-15 8-1-16,-15 12 1 0,-10 9-2 15,-9 7 1-15,-16 14 1 16,0 0-1-16,-21 23 1 15,-14 14-2-15,-15 15 3 16,-14 14 0-16,-19 19 3 0,-11 9 0 16,-16 13-1-16,-1-1 0 15,-4 4 0-15,3-6-1 16,5-8-2-16,10-7-2 16,16-6-9-16,6-12-35 15,21-12-30-15,11-7-3 16</inkml:trace>
  <inkml:trace contextRef="#ctx0" brushRef="#br0" timeOffset="29708.9613">22584 14103 310 0,'0'0'7'16,"0"0"6"-16,0 0 1 15,0 0 3-15,0 0 3 0,0 0 2 16,0 0 0-16,0-10 1 15,0 10-6-15,0 0-3 16,11 3-2-16,-11-3-2 0,13 12 0 16,2-2-10-16,1-1 0 15,4 9 0-15,0 0 0 16,7 3 0-16,3-1 0 16,0 2 0-16,-3 1 0 0,3-2 0 15,-2 0 0-15,-3-4 0 16,-1 1 0-16,-6-6 0 15,-1 0 0-15,-5-4 0 16,1-4 0-16,-3 4 0 16,-10-8 0-16,13 0 0 0,-13 0 0 15,15-8 0-15,-6 1 0 16,-1-8 0-16,2-2 0 16,0-2 0-16,3-4 0 15,-4 0 0-15,1-1 0 16,0-1 0-16,-2 5 0 0,1 0 0 15,-3 3 0-15,4-1 0 16,-5 4 0-16,2 2 0 16,-2 2 0-16,-5 10 0 0,3-15 0 15,-3 15 0-15,0 0 0 16,0 0 0-16,0 0 0 16,0 0 0-16,0 0 0 0,0 0 0 15,0 0 0-15,0 0 0 16,0 0 0-16,-6 10 0 15,6-10 0-15,-9 15 0 16,9-15 0-16,-28 12-92 16,28-12-2-16</inkml:trace>
  <inkml:trace contextRef="#ctx0" brushRef="#br0" timeOffset="30484.8462">23811 14417 228 0,'0'0'5'15,"0"0"6"-15,0 0 5 0,0 0 5 16,0 0 1-16,0 0 3 15,-3-9 1-15,3 9 4 16,0 0-6-16,0 0-3 16,0 0-5-16,0 0-3 15,3-5-2-15,-3 5-3 16,0 0 0-16,7 7-3 0,-7-7 0 16,13 17-1-16,4-7 0 15,3-3 1-15,5 3-2 16,5-2-3-16,4-1 0 15,1-2 0-15,0 0 0 0,-1-2 0 16,-6-2 0-16,-3 3 0 16,-2-4 0-16,-9 2 0 0,-4 4 0 15,-10-6 0-15,14 9 0 16,-11 1 0-16,-3 2 0 16,-4 3 0-16,-5 2 0 15,-3 6 0-15,-4 1 0 16,-7 1 0-16,0 0 0 0,-2-1 0 15,-2 2 0-15,8-6 0 16,-4-3 0-16,9 0 0 16,-2-7 0-16,13 3-13 15,3-13-76-15,0 0-4 16</inkml:trace>
  <inkml:trace contextRef="#ctx0" brushRef="#br0" timeOffset="31675.8433">18429 10543 258 0,'0'0'7'16,"-8"-12"3"-16,-1 2 5 15,-4-1 3-15,-7-4 1 0,-5 1 1 16,-7-3 1-16,-8 4 1 16,-8 4-7-16,-5 6-3 15,-7 6-3-15,-6 9-2 16,-1 12-1-16,-7 8 1 0,2 13-1 16,0 10 0-1,2 11 1-15,5 11-1 0,9 7 2 16,10 14 1-16,7 0-1 15,14 6 0-15,7 1-1 16,15 0-7-16,6-2 0 0,17-7 0 16,13-2 0-16,12-7 0 15,5-5 0-15,13-13 0 16,5 0 0-16,11-14 0 0,1-9 0 16,12-6 0-16,-2-12 0 15,6-8 0-15,1-13 0 16,6-7 0-16,-2-7 0 0,1-11 0 15,0-9 0-15,-2-5 0 16,-11-8 0-16,-5-7 0 16,-9-2 0-16,-8-6 0 15,-12-7 0-15,-13-5 0 16,-7-4 0-16,-15-5 0 16,-7-9 0-16,-13-3 0 0,-3 2 0 15,-20-4 0-15,-1 4 0 16,-18 2 0-16,-8 5 0 15,-12 7 0-15,-16 3 0 16,-12 6 0-16,-7 6 0 0,-12 8 0 16,-7 2 0-16,-9 7 0 15,2 3 0-15,-2 8 0 16,11 6 0-16,11 4 0 0,15 6 0 16,20 11 0-16,13 2 0 15,17 12 0-15,19 10-13 16,-3 10-75-16,36 13-3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44:53.1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1040 5232 244 0,'0'0'2'0,"0"0"2"16,0 0 0-16,0 0 4 16,7 0 2-16,2 0 4 15,9 0 3-15,10-3 2 0,5-1-1 16,13-2 1-16,11 0 1 15,10-3-3-15,10 1-3 16,7-1-3-16,9-1-2 16,4 3-1-16,4-1-4 0,7-1 0 15,-2 4-1-15,6-1 0 16,3 5 0-16,2 1 0 16,5 0 0-16,2 0-1 15,3 0 1-15,6 1 0 0,5 2 1 16,1 2-1-16,6-2 0 15,3 1 0-15,5 1 0 16,2-2 0-16,-1-1-1 16,3 1 0-16,-2-1-1 15,-1-2 1-15,-5 0-2 0,-3 0 1 16,-2 0 0-16,-2 0 0 16,-8-2-1-16,-4-1 1 15,-6 1 0-15,3-3 1 16,-8 2-1-16,0-1 0 0,-10-1 0 15,1-1 0-15,-4 2 1 16,-1-1-2-16,-5 0 1 16,-8 2 1-16,-3-1-2 15,-4-2 0-15,-3 3 0 16,-5 1 0-16,-2 1 0 0,-6-4 0 16,3 1 0-16,-5 2 0 15,0-1 0-15,-2-1 0 0,2 1 0 16,-7-2 0-16,2 0 0 15,0 2 0-15,-2-1 0 16,-3-1 0-16,3 2 0 16,-3-2 0-16,-2 3 0 0,-6-3 0 15,1 0 0-15,-3 3 0 16,-2-4 0-16,-3 4 0 16,3-5 0-16,-1 2 0 15,4-1 0-15,-4 2 0 16,6-2 0-16,3-2 0 0,-4 4 0 15,-1-4 0-15,4 4 0 16,-5-4 0-16,-2 1 0 16,2-3 0-16,-2 3 0 15,-3 0 0-15,2-4 0 16,-1-1 0-16,-1 3 0 0,3-2 0 16,-8-7 0-16,0 4 0 15,-2-1 0-15,0-2 0 0,-6-3 0 16,-1 2 0-16,-3-7 0 15,-2 3 0-15,-1-5 0 16,-5 3 0-16,1-7 0 16,-6 2 0-16,1 0 0 15,-1-4 0-15,-7 1 0 0,0 0 0 16,-3 2 0-16,-2-2 0 16,0 2 0-16,0 0 0 15,-5 0 0-15,-2 3 0 16,0-2 0-16,-4 5 0 0,2-2 0 15,-4 3 0-15,-2 4 0 16,1-1 0-16,-7 4 0 16,1-1 0-16,-1-3 0 15,-2 7 0-15,-2 0 0 0,-4-1 0 16,3 0 0-16,-4 2 0 16,-2 2 0-16,2-2 0 15,-5-1 0-15,1 3 0 16,-1 3 0-16,-3-5 0 0,1 2 0 15,0 0 0-15,-5 1 0 16,2-2 0-16,-7 1 0 16,2 0 0-16,-4 0 0 15,-4 2 0-15,-2 1 0 0,-5-3 0 16,1 4 0-16,-6 0 0 16,1 2 0-16,-3-2 0 15,-2 2 0-15,-4 1 0 16,-1-2 0-16,-1 1 0 0,-2 1 0 15,-1-3 0-15,2 4 0 16,-2 0 0-16,0-1 0 16,-2-2 0-16,1 3 0 15,1 0 0-15,-4-4 0 0,1 3 0 16,-2-1 0-16,-2 1 0 16,1-2 0-16,-3 2 0 15,-3 3 0-15,0-1 0 16,-3 1 0-16,0 0 0 0,-1-3 0 15,-1 3 0-15,1 0 0 16,-5 0 0-16,-4 0 0 16,2 0 0-16,-7-3 0 0,2 1 0 15,-1 2 0-15,-2-2 0 16,-3 2 0-16,2-3 0 16,1 0 0-16,-1 1 0 15,4 0 0-15,1-1 0 16,1 1 0-16,1-1 0 15,2 1 0-15,2 0 0 0,-4-1 0 16,4 0 0-16,-3-1 0 16,0 1 0-16,3-2 0 15,-5 0 0-15,7-3 0 16,-6 4 0-16,7-2 0 0,-3 2 0 16,2-2 0-16,-3 1 0 15,3-2 0-15,2 2 0 16,-1 0 0-16,4 3 0 0,-5-3 0 15,4 0 0-15,-1 0 0 16,1 3 0-16,2-4 0 16,4 2 0-16,-3-1 0 15,2 1 0-15,0 1 0 0,0 0 0 16,2-2 0-16,-1 5 0 16,2-2 0-16,-2 2 0 15,6 0 0-15,-5 0 0 0,7 0 0 16,3 0 0-16,0 5 0 15,5 3 0 1,4 4 0-16,0-1 0 0,4 6 0 16,1 3 0-16,10 6 0 15,0 3 0-15,2 3 0 16,2 3 0-16,6 10 0 0,3 2 0 16,4 8 0-16,5 2 0 15,3 2 0-15,2 8 0 16,3 4-2-16,1 4 1 0,4 0-1 15,3 3 2-15,4 4 0 16,4-3 0-16,6-2-1 16,6 3 1-16,15-9 1 15,14 1-2-15,15-2-4 0,12-11-21 16,28-2-59-16,22 0-3 16</inkml:trace>
  <inkml:trace contextRef="#ctx0" brushRef="#br0" timeOffset="4431.9206">9813 6760 109 0,'0'0'6'0,"0"0"2"16,0 0 5-16,-15 0 1 16,15 0 3-16,-6 0 4 15,6 0 1-15,-13 2 2 0,13-2-4 16,0 0-4-16,-12 0-1 16,12 0-3-16,0 0-2 15,0 0-1-15,0 0 1 0,0 0-1 16,11-8 1-16,3-4 1 15,9-7 3-15,7-5 1 16,12-11-1-16,15-12 0 16,15-9-1-16,12-10-1 15,16-8-2-15,17-9-1 0,7-1-1 16,7-4-1-16,11 1-1 16,3-2 0-16,4-1-2 15,0 3-1-15,3 3 0 16,-8 1-1-16,3 3-2 15,-6 3 0-15,-6 5 0 16,-9 8 0-16,-11 4-1 0,-16 9 1 16,-12 5 0-16,-15 12 0 15,-19 8 2-15,-14 5-1 16,-12 9 0-16,-9 4-1 0,-18 8 0 16,0 0 0-16,3 3-2 15,-6 11-2-15,-7 2-5 16,2 4-10-16,-6-1-24 0,1 9-41 15,-5 4-2-15</inkml:trace>
  <inkml:trace contextRef="#ctx0" brushRef="#br0" timeOffset="5349.5321">10787 8715 246 0,'0'0'5'0,"0"0"0"15,0 0 3-15,0 0 3 16,0 0 4-16,7-3 2 15,9-2 3-15,5-2 2 0,14-8-2 16,10-5 2-16,17-7-2 16,12-8-2-16,16-11-1 15,12-7-1-15,14-7-3 16,12-6-1-16,8-4-1 0,9 2-3 16,-2-2-3-16,10 3-5 15,-5 2 0-15,-1 8 0 16,-10 5 0-16,-10 10 0 15,-13 3 0-15,-15 6 0 16,-14 8 0-16,-16 8 0 16,-14 2 0-16,-18 6 0 0,-7 6 0 15,-12-2 0-15,-8 3 0 16,-10 2 0-16,0 0 0 16,-3 10 0-16,-6-6 0 0,-4 7 0 15,1-4 0-15,-4 3 0 16,2-1 0-16,-2 1 0 15,7-3-2-15,-1 1-4 16,10-8-3-16,-13 9-1 0,13-9-2 16,0 0-3-16,-10 1-2 15,10-1 1-15,0 0 1 16,0 0 1-16,0 0 2 0,0 0 0 16,0 0 2-16,-2-5 5 15,2 5 3-15,0 0 3 16,0 0 1-16,0 0 2 15,0 0 0-15,0 0 2 16,10-10-1-16,-10 10-2 0,15-12-6 16,-8 0-26-16,5-1-40 15,4-2-6-15</inkml:trace>
  <inkml:trace contextRef="#ctx0" brushRef="#br0" timeOffset="5759.8822">12201 5438 204 0,'0'0'0'0,"17"-15"-17"0,4 7-37 16,3-4-3-16</inkml:trace>
  <inkml:trace contextRef="#ctx0" brushRef="#br0" timeOffset="7364.7327">1235 14690 167 0,'0'0'6'0,"0"0"1"16,5 5 2-16,-5-5 4 0,11-8 1 16,-7-2 4-16,14-2 1 15,-1-10 1-15,9-10-1 0,8-9-3 16,8-8 2-16,12-10-3 15,9-10-1-15,12-8 0 16,9-10-3-16,8-5 0 16,0 1-3-16,3-4-1 15,4-4-1-15,3 6-2 0,-5 1-2 16,-2 3 1-16,-5 7 0 16,-12 4-1-16,-2 10 1 0,-12 11-1 15,-12 10 2-15,-14 9 0 16,-9 11 0-16,-9 10-1 15,-16 7-1-15,-4 10 0 16,0 0 0-16,-14 3 0 16,2 4-3-16,-3 5-3 15,3 3-5-15,-6-2-11 16,6-4-48-16,-1 14-14 0</inkml:trace>
  <inkml:trace contextRef="#ctx0" brushRef="#br0" timeOffset="8213.6493">2740 16255 231 0,'0'0'8'16,"10"-19"5"-16,7-4 5 16,3-16 4-16,14-8 1 0,12-18 3 15,13-11 1-15,15-19 1 16,11-4-7-16,10-7-4 16,5-3-5-16,4-3-3 15,2 4-2-15,1 1-2 16,1 5-1-16,-11 1 0 0,-3 4-1 15,0 2-1-15,-4 6 0 16,-11 5 0-16,-2 7-1 16,-10 6-1-16,-5 8 1 15,-9 12 0-15,-14 11 1 16,-9 10-1-16,-7 8 1 16,-8 10 0-16,-15 12-1 0,10-9 1 15,-10 9-1-15,0 0-1 16,0 0-1-16,0 0-1 0,0 0-1 15,-3 9-6-15,-7-2-6 16,3 3-18-16,-3 2-51 16,-6-2-1-16</inkml:trace>
  <inkml:trace contextRef="#ctx0" brushRef="#br0" timeOffset="8764.053">2741 13280 201 0,'0'0'3'0,"0"0"5"16,9 0 3-16,11 0 4 16,5 7 1-16,12 3 3 0,10 2 1 15,17 7 2-15,15 8 0 16,11 2-5-16,28 16 0 16,3 5-1-1,8 4-3-15,3 6-2 0,3 2 0 16,-9-1-2-16,-4 9-1 15,-10-5-1-15,-25-4-3 0,-12 2 0 16,-13-3-2-16,-12 3-1 16,-11-4 1-16,-9 0-1 15,-12-2 0-15,-4-7 0 16,-7-3-4-16,-4-9-7 0,0-9-27 16,4-2-43-16,-11-9-2 15</inkml:trace>
  <inkml:trace contextRef="#ctx0" brushRef="#br0" timeOffset="11213.2789">1539 14422 213 0,'0'0'3'16,"0"0"2"-16,-5 0 2 16,-2 0-1-16,-9 8 3 15,0 4 1-15,-13 0 2 0,-1 11 1 16,-6 1-4-16,-4 7 2 15,-4 0-3-15,-4 7 1 16,1-1 0-16,1 2-2 16,0 4 0-16,-1-4-1 0,2 6-1 15,0-3 0-15,1 2 0 16,3-1-2-16,-2 0 1 16,3 3 0-16,-1-5-2 15,1 2 0-15,4-1-1 16,1 0 0-16,-1-2 0 0,4 2 0 15,0-2-1-15,-1-1 0 16,4-2 0-16,4 1 0 16,-2 1 0-16,1-7 0 15,6 4 0-15,-4-2 0 0,5-5 0 16,6 0-1-16,-2 0 1 16,0-3-1-16,0-1 1 15,5 3-1-15,-2-3 1 0,2-3-1 16,2-2 1-16,1 1-1 15,-1 0 0-15,4-1 1 16,-1-3-1-16,5 0 1 16,-4-2-1-16,4-1 0 0,0-1 0 15,6 0 1 1,-1-3-2-16,-5-10 2 0,19 12 0 16,-6-7 0-16,7-2 2 15,5-3-1-15,4 0 1 16,6-8 0-16,8-2 1 0,9-2-1 15,0-6 1-15,12-4 1 16,2-3-1-16,5-4-1 16,1-1 1-16,6-2 0 15,-2-2-1-15,4-4 1 0,0 1 0 16,-1 0 0-16,-1-4 0 16,1 5-1-16,-4-2 0 15,-1 1-1-15,-4 1 0 0,-1-2 0 16,-2 3 0-16,-2 1-1 15,2 5 1-15,-8-5-1 16,5 5 1-16,-2 3-1 16,-6-6 1-16,4 6 0 15,-5-1-1-15,-1 2 1 16,-1-3 0-16,-2 1-1 0,2 3 1 16,-3-3 0-16,-1-2-1 15,1 5 1-15,-2 0-1 16,-4-1 1-16,-2 3-1 0,-3-2 1 15,1 5-1-15,-7-1 1 16,-1 1 0-16,-2-1 0 16,0 2 0-16,0-1 0 15,0-1 0-15,-4 0 0 0,3 3-1 16,-4-1 2-16,0 3-2 16,-1 0 0-16,-4 3 0 15,0 0 0-15,-3 0 0 0,1 0 0 16,-4-1 0-16,2 0 0 15,1 1 0-15,-2-3 0 16,3 0 0-16,-5-2 1 16,6 2-1-16,-2-6 0 15,1 7 0-15,-6-5 1 16,3 1-1-16,-3 1 1 0,-2 2-1 16,0-2 1-16,-2 1-1 15,-1 2 0-15,-2-4 0 16,3 3 0-16,-3-1 0 0,2-4 0 15,3-1 0-15,0 1 0 16,0-7 1-16,-1 3-1 16,4-5 1-16,-1-2-1 0,4 2 1 15,-4-3 0-15,-3-1 0 16,5 1 0-16,-5 2-1 16,3 0 1-16,-1 3 0 15,-4-2 1-15,0 2-1 16,-2-2 1-16,3 3 0 0,-8-2 0 15,0 4 0-15,0-2 0 16,-8 2 0-16,0 0 0 16,-2 1-1-16,1 4 1 15,-8-4-1-15,5 3-1 16,-10 1 1-16,2 4 0 16,0 3-1-16,-8 1 0 0,-4 4 1 15,-4 7-2-15,-3 0 2 16,-3 4-1-16,-2 5 0 15,6 3-1-15,-2 1-1 0,5 6-9 16,3-2-23-16,7 2-49 16,7 1-1-16</inkml:trace>
  <inkml:trace contextRef="#ctx0" brushRef="#br0" timeOffset="12314.6923">2404 15151 307 0,'0'0'6'0,"0"0"3"0,0 0 1 16,0 0 1-16,0 0 0 15,0 0 0-15,0 0 0 16,0 0 1-16,-10 10-6 16,3 4-3-16,4 9-1 15,-2 4-1-15,1 5 1 0,1 10 0 16,1 0 2-16,2 5-1 15,0 3 1-15,0 2 1 0,0 0-1 16,-4 0 1-16,0 3-2 16,1-4 0-16,1 4 0 15,-5-3 0-15,2 3 0 16,0-1-1-16,-1 0 0 0,1 1 0 16,1-3 0-16,-1 4-1 15,0-3 0-15,-3 2 1 16,0-1-2-16,-2 0 1 15,1 1-1-15,-2 3 0 16,-3-4 1-16,-2 0 1 0,5 0 1 16,-2 4-1-16,1-7 1 15,-3 4 0-15,2-3 0 16,4-5 2-16,-2 3-2 16,4-3-1-16,0-2 0 15,2-4 0-15,0 0 0 0,3-22-2 16,2 3 0-16,-4 3 0 15,4 0 0-15,-2 0-1 0,2-1 1 16,0 1 0-16,0 5 0 16,0-3 0-16,2 1 2 15,2-2-2-15,-2 5 1 16,0-5 0-16,3 4 0 16,0-3 0-16,0 3-1 0,2-5 2 15,4-3-2-15,-4-1 1 16,5-7 0-16,1-2-1 15,1-4 1-15,3-5 0 16,4-3-1-16,3-3 1 0,-3-5-1 16,6-4 1-16,1-8-2 15,4-3 1-15,-14 1 1 16,49-42-1-16,-1-5 1 16,4-10-1-16,-6-3 0 15,-2 0 1-15,-10 3-1 0,-6-3 0 16,-14 10-2-16,-2-5 2 15,-2-2-1-15,-9 2-1 16,-1-2 1-16,-6 1 0 0,1 3 1 16,-1 3 0-16,-3-1 0 15,2 10 0-15,-1 1 1 16,-3 5 0-16,0 2-1 16,-1 6 1-16,-4 6-1 15,-2 6 0-15,0 7-2 0,0 1-3 16,-2 6-6-16,-7-1-22 15,5 4-52-15,-3-2-2 16</inkml:trace>
  <inkml:trace contextRef="#ctx0" brushRef="#br0" timeOffset="12983.2675">2871 14177 357 0,'0'0'5'0,"0"0"2"0,-7-8 1 15,7 8 1-15,-9-3 0 16,-2 3 0-16,4 6 0 15,-5 5 1-15,1 3-4 0,4 5-2 16,0 6-1-16,2 3 0 16,5-4 0-16,2 1 0 0,8-5 0 15,4-5 1-15,6-6 1 16,1-6-1-16,9-3 1 16,-5-10 0-16,1-7 0 15,2-3 1-15,-8-5-1 16,-6-1 0-16,-3-7-1 0,-11 3 1 15,-5 6-2-15,-10 1 1 16,-10 3-1-16,-3 13-3 16,-2 4 0-16,-4 6 0 15,6 9 0-15,2 9 0 16,3 3 0-16,8-4-2 16,3 4 1-16,12-4-1 0,0-4 2 15,12-4-1-15,8-7-1 16,5-5-1-16,5-5 0 0,0-5-2 15,-5-4-1-15,-4 0-2 16,-5-1-2-16,-8 3-3 16,-8 12-4-16,0 0-9 15,-15-12-49-15,-3 19-8 0</inkml:trace>
  <inkml:trace contextRef="#ctx0" brushRef="#br0" timeOffset="13534.3787">293 15884 215 0,'0'0'4'0,"0"0"0"0,0-10 4 16,3-2 4-16,4-5 2 15,9-13 3-15,9-10 1 16,7-12-1-16,12-8-1 16,16-12-2-16,8-4-5 0,7-1-8 15,4 2-19-15,-5 3-34 16,-2 18-20-16</inkml:trace>
  <inkml:trace contextRef="#ctx0" brushRef="#br0" timeOffset="16301.2296">3931 8385 55 0,'0'0'8'0,"0"-9"6"16,0-9 4-16,0-4 5 16,0-13 5-16,0-6-1 0,2-17 4 15,3-12 1-15,2-6-6 16,6-8-4-16,4-9-2 15,3 0-3-15,10-7-4 16,1-1-3-16,13-1-1 0,2 1-2 16,17 1-1-16,-1 5-1 15,13 0-2-15,6 6 0 16,7 7-1-16,3 7 2 16,1 9-1-16,3 11-1 15,-1 16 0-15,1 11 0 0,-8 20-1 16,-3 11-1-16,-6 18 1 15,-4 18-1-15,-8 13 0 16,-3 10 0-16,3 3 0 16,-15 4 0-16,4 2 1 15,-3 0-1-15,-3-5 1 0,-3-4 0 16,-4-8 0-16,-7-1 0 16,-8-5 0-16,-2-2-1 15,-10-10 1-15,-5 2-1 16,-4-5 1-16,-6-7 1 0,0-4-1 15,0-2 1-15,0-7 0 16,-4-4-1-16,4-9 0 0,-9 8-3 16,9-8-3-16,-17-2-1 15,6-8-3-15,-2-8-3 16,1-4 0-16,-8-3-3 16,3-7 1-16,-10-3 1 15,4-6 2-15,-2-4 2 0,-5-5 2 16,-3-2 1-16,2 3 3 15,-9-4 1-15,1 2 2 16,-4 3 0-16,-4 1 1 16,-5 5-1-16,-7 5-2 15,3 8-1-15,-9 7-6 0,1 6-4 16,-3 12-3-16,-3 4-5 16,3 12-4-16,0 7 1 15,-2 16 0-15,2 3 3 16,-6 8 4-16,1 1 6 0,3 10 5 15,-4 10 7-15,4 0 5 16,4 5 4-16,6 3 1 16,1 4 0-16,13-1 0 0,8 9 1 15,7-2-2-15,7-6 1 16,9 0-4-16,5-5-2 16,2-2 0-16,7-7-1 0,4-3 1 15,3-15-1-15,1 0-1 16,-1-15-1-16,1-2 2 15,-3-10 5-15,-3-5 4 16,-2-15-1-16,0 0-2 16,0 0 1-16,-5-15 0 15,-1-10-1-15,-4-15-2 0,4-7-6 16,-8-17-4-16,8-8 0 16,-2-14 2-16,6-6 1 15,4-7 2-15,10-5 2 16,9-2 1-16,8-4 2 0,13 1 1 15,13 0 0-15,16 5 0 16,7 10-1-16,14 12-2 0,11 15 0 16,3 23-2-16,2 19-1 15,-2 25-1-15,4 20-1 16,-16 24-2-16,-4 8-1 16,-16 15-1-16,-7 0-1 0,-12-3-4 15,-8-4-3-15,-7-8-9 16,-15-7-24-16,-8-13-28 15,1-7-4-15</inkml:trace>
  <inkml:trace contextRef="#ctx0" brushRef="#br0" timeOffset="16923.2525">6872 5356 352 0,'0'0'3'0,"0"0"3"0,0 0 2 16,0 0 1-16,0 0 1 16,0 0-2-16,0 0 1 15,0 0-1-15,7-6-6 16,5 6-20-16,8 3-56 15,-3-3-5-15</inkml:trace>
  <inkml:trace contextRef="#ctx0" brushRef="#br0" timeOffset="17399.9769">3309 9807 361 0,'0'0'2'0,"0"0"0"16,0 0-1-16,0 0 2 15,0 0-1-15,0 8-1 16,0-8 1-16,0 10-2 0,0-10-9 16,0 0-39-16,8 12-23 15,-8-12-4-15</inkml:trace>
  <inkml:trace contextRef="#ctx0" brushRef="#br0" timeOffset="20755.4226">3180 11115 347 0,'0'0'2'16,"0"0"3"-16,0 0 1 15,0 0 2-15,4 4 0 0,-4-4 1 16,0 0 1-16,11 0 1 15,-1-1-1-15,7-19-2 16,7-10-1-16,15-17 0 16,9-25-1-16,15-24-1 0,17-27 0 15,16-15-1-15,19-19-2 16,7-15-13-16,20 6-66 16,1 10-3-16</inkml:trace>
  <inkml:trace contextRef="#ctx0" brushRef="#br0" timeOffset="22110.0943">6837 5467 299 0,'0'0'5'0,"-18"5"2"16,6-3 4-16,-3 1-1 15,0 2-1-15,2-3 2 16,13-2 2-16,0 0 2 16,11 5-4-16,28-5-3 15,26-12-1-15,22-5 0 16,25-5-1-16,17-9-2 0,16 2 0 16,11-3-2-16,-2 3 0 15,-2-2-1-15,-16 6-1 16,-12 9 0-16,-24 0 1 15,-15 9 0-15,-23-1 0 0,-20 7 0 16,-15 1 1-16,-27 0 0 16,-2 16 0-16,-30 1 0 15,-26 6 0-15,-19 4-1 0,-15 11 2 16,-26 1-1-16,-12 9 0 16,-15 1 1-16,-4 2 0 15,1 2 1-15,13-10 0 0,18-2 0 16,20-9-1-16,28-7-1 15,32-11 1-15,37-14 0 16,26-2 0-16,47-18-2 16,28-7 0-16,31-12 1 15,40-4-8-15,19-4-74 16,26-15-5-16</inkml:trace>
  <inkml:trace contextRef="#ctx0" brushRef="#br0" timeOffset="24818.7207">20213 5477 338 0,'0'0'5'16,"0"0"3"-16,0 0 0 16,0 0 1-16,0 0 0 15,0 0 4-15,7 0 1 0,16 0 2 16,17 0-4-16,17 0-1 16,18 0 0-16,19 0 1 15,18-5-2-15,12 3-1 16,13-3-1-16,2 2-2 15,3-2-2-15,-5 2 0 0,-6-1 0 16,-9-1-4-16,-8 2 0 16,-9-1 0-16,-15-1 0 0,-16 2 0 15,-17 0 0-15,-12 0 0 16,-17 2 0-16,-18-1 0 16,-10 2 0-16,-30-6 0 15,-18 6 0-15,-12 0 0 16,-19 0 0-16,-18 0 0 0,-17 6 0 15,-13 0 0-15,-7 5 0 16,-6-2 0-16,1 1 0 16,5 0 0-16,7 2 0 15,16-2 0-15,19 0 0 0,19-5 0 16,18 0 0-16,23 2 0 16,18-4 0-16,21-3 0 15,26 0 0-15,26 0 0 16,21 0 0-16,16-6 0 15,19 2 0-15,16-1 0 0,9 0 0 16,1-5 0-16,-4 3 0 16,-8-3 0-16,-9 0 0 15,-10 2 0-15,-19-4 0 0,-14 5 0 16,-20-4 0-16,-17 8 0 16,-20-3 0-16,-20 6 0 15,-20-3 0-15,-22 3 0 0,-13 9 0 16,-10 3 0-16,3 0-13 15,3 8-21-15,13 2-50 16,5-2-3-16</inkml:trace>
  <inkml:trace contextRef="#ctx0" brushRef="#br0" timeOffset="28861.5051">20245 8814 219 0,'0'0'5'0,"0"0"3"0,0 0 2 16,0 0 1-16,16-10 2 16,-2 7 2-16,6-4 1 15,10 2 1-15,7 2-2 16,9 2-4-16,6-2 0 0,8 3 0 16,11 3-1-16,6 1-2 15,8 6-1-15,-1 2-1 16,6 5-1-16,-1 3 0 15,6 6-2-15,-1 1 0 16,-4 4-1-16,-3 1 0 0,-2 11-1 16,1-1 0-16,-4 3-1 15,-2 4 0-15,-6 1 0 16,-4 1-1-16,-3 7 1 0,-7-1-1 16,-5-2 0-16,-6-1 1 15,-8 0 0-15,-5 3 0 16,-6-2 0-16,-2-1 1 15,-9 3 0-15,-1-2 0 16,-4-4 1-16,-2 4-1 0,-1 0 2 16,-1-1-1-16,-5-2 1 15,-2 0 1-15,-3 0 0 16,0 1 1-16,-6-2-1 16,-1 2 0-16,-5-2 0 15,-1-1 0-15,-2 2-1 0,-3-5 0 16,2 5-1-16,-5-3-1 15,-4-2 1-15,4 0-1 16,-7 1 1-16,-2-1-1 0,-4-2 0 16,-2-4 0-16,-3-1 1 15,-3-3 0-15,-3 0 0 16,-2-4 0-16,-3-4 0 0,-3 1 1 16,-2-3-1-16,2-1 0 15,-5-2-1-15,1 0 1 16,0-1-1-16,-1-3-1 15,3-2 1-15,2 3 0 16,2-3 0-16,1-1 0 0,6-2-1 16,4 0 1-16,0-5 0 15,8 2-1-15,0 1 1 16,4-6-1-16,6 3 1 16,2-5 0-16,3-1-1 0,5 2 1 15,-1-4 0-15,13-2 0 16,-12 0-1-16,12 0 1 15,0 0-1-15,0-5 0 16,9-2 0-16,4-1 0 16,4-2-1-16,10-4 1 0,3-1-1 15,5 2 1-15,5-7 0 16,7-2-1-16,1-2 1 0,9-4 0 16,-1-4-1-16,4-3 0 15,2-4 1-15,1-6-2 16,-6-4 1-16,0-1-1 15,-5-6 1-15,-6-2-1 16,-5-2 1-16,-4-3-1 0,-7-2 0 16,-8-7 0-16,-3-2 0 15,-2 0 0-15,-4-9-1 16,-4 7 1-16,-4-6-1 16,-5 3 1-16,0-4 0 15,-7 8 0-15,-6 0 2 0,-4 3 0 16,-3 2 0-16,0 7 1 15,-8-4 0-15,2 5 0 16,-2 0-1-16,1 2 1 0,-3 3 1 16,2 5-1-16,-2 0-1 15,-4 2 1-15,-3 3 0 16,-4 6 0-16,-3 3 0 0,-3 1 0 16,-8 5 0-16,2-1 0 15,-1 4 0-15,-3 2-1 16,2-1 0-16,-2 1 0 15,-2 3 0-15,1-1 0 16,1 1 0-16,-6 0 0 0,0 2-1 16,0 3 1-16,-2-1 0 15,-2 2 0-15,5 0 0 16,-2 6-1-16,4 3 1 16,0 1 0-16,8 1 0 15,3 2 0-15,4 3 0 0,5 2-1 16,5 0 1-16,5 0 0 15,0 0 0-15,10 2 0 16,3 0-1-16,5 1 0 0,1 2 0 16,11-5 0-16,-7 10 0 15,7-10 0-15,13 12 1 16,9-4 0-16,10 4 0 0,15 3 2 16,18 0-1-16,10 5 1 15,17-1 0-15,14 4 0 16,14 4 1-16,4 0-1 15,8 8 0-15,0 1 0 16,2 7-1-16,-2 1 0 0,-6 6 0 16,-16 2-1-16,-6 3 0 15,-7 6-1-15,-15 4 1 16,-7 2-2-16,-12 1 2 16,-5 7-1-16,-8 3 1 0,-2-3-1 15,-13 5 1-15,-5 4-1 16,-10-4 0-16,-3 5 1 15,-13-5 1-15,-4 3-1 16,-12-2 1-16,-5-1 0 0,-11-1 0 16,-2 0 0-16,-9-5 1 15,-1-1-1-15,-5-7-1 16,1 3 1-16,-6-6-1 0,-3-5 2 16,-2-5 0-16,-5-2 0 15,-1-7 0-15,-9-5 0 16,-1-5 2-16,-2-3-4 15,1-12 0-15,3 1 0 16,2-8 0-16,7-4 0 0,8-8-2 16,5-3-5-16,11-5-6 15,4-9-12-15,12-12-48 16,6 6-16-16</inkml:trace>
  <inkml:trace contextRef="#ctx0" brushRef="#br0" timeOffset="29160.8767">20357 8640 281 0,'0'0'2'0,"-7"0"1"15,-3 0 1-15,-5 0 2 16,-5 0 0-16,1 3-1 16,-6 3 0-16,-3 3-5 15,1 6-24-15,11 0-37 0,7 2-5 16</inkml:trace>
  <inkml:trace contextRef="#ctx0" brushRef="#br0" timeOffset="29313.9786">20280 8695 455 0,'0'0'0'16,"0"0"0"-16,-12 0 0 0,12 0 1 15,-10 2-1-15,10-2-1 16,-13 0-6-16,13 0-8 15,0 0-28-15,0 0-35 16,13 5-2-16</inkml:trace>
  <inkml:trace contextRef="#ctx0" brushRef="#br0" timeOffset="30799.5766">22090 8000 152 0,'0'0'13'15,"0"0"8"-15,0 0 5 16,0 0 5-16,0 0 3 0,11-4 0 16,-2-3 2-16,3-3 3 15,9-8-12-15,8-3-7 16,13-12-5-16,18-6-3 16,17-9-2-16,18-8-2 0,18-6-2 15,15-5 1-15,11-5-2 16,7-3-1-16,-1 8 0 15,-3 0 0-15,-9 8-1 16,-10 2-3-16,-6 8 0 16,-18 4 0-16,-15 8 0 0,-14 2 0 15,-15 8 0-15,-11 2 0 16,-13 8 0-16,-14 2 0 16,-10 8 0-16,-7 7 0 0,-15 0 0 15,-2 7 0-15,-6 4-7 16,-1 8-20-16,-4 8-59 15,0 2-2-15</inkml:trace>
  <inkml:trace contextRef="#ctx0" brushRef="#br0" timeOffset="31398.0304">23229 10546 290 0,'0'0'10'0,"0"0"5"15,0 0 4-15,0 0 1 0,17-11 3 16,-2 4 2-16,5-2-1 16,5-2 1-16,9-7-8 15,8 2-6-15,14-7-1 0,11 1-3 16,7-6-1-16,8-1 0 16,6 0-3-16,3-2-3 15,1 4 0-15,-7 0 0 16,-8 0 0-16,-8 2 0 0,-9 2 0 15,-10 4 0-15,-8 4 0 16,-7 1 0-16,-5 1 0 16,-11 6 0-16,-2-2 0 0,-7 7 0 15,-10 2 0-15,0 0 0 16,0 0 0-16,0 0 0 16,-6-10 0-16,-6 10-8 15,-11 3-77-15,3-8-5 16</inkml:trace>
  <inkml:trace contextRef="#ctx0" brushRef="#br0" timeOffset="31784.0104">22443 7682 308 0,'0'0'2'0,"0"0"-2"15,0 0 2-15,0 0 4 16,8 9 4-16,9 11 2 0,5 13 2 16,19 9 5-16,17 17-1 15,22 10 2-15,17 16-2 0,20 11-2 16,13 11-5-16,4 6-5 16,0 7-7-16,-3 6-12 15,-15-5-18-15,-21 13-49 0,-2-1-2 16</inkml:trace>
  <inkml:trace contextRef="#ctx0" brushRef="#br0" timeOffset="31962.7394">23827 10210 374 0,'-2'11'5'0,"-3"4"2"0,0 5 0 16,1 5 3-16,-4-1 0 16,3 6 2-16,-3-1-1 15,1 1 1-15,5-10-4 16,2-5-2-16,0-15-2 15,0 10-4-15,0-10-4 16,0 0-6-16,12-10-16 0,-12 10-49 16,2-18-7-16</inkml:trace>
  <inkml:trace contextRef="#ctx0" brushRef="#br0" timeOffset="32644.4882">20601 7806 388 0,'0'0'6'15,"0"0"3"-15,0-13 3 16,0 13 1-16,-2-12 1 0,2 12-1 16,0 0 2-16,0 0 1 15,-8 9-5-15,8 16-2 16,0 10-4-16,3 7-5 15,2 8 0-15,4 2 0 16,-1 0 0-16,2-3 0 16,0-2 0-16,0-4 0 15,-2-14 0-15,-4-1 0 0,1-6 0 16,-2-7 0-16,-3-1 0 16,0-14-8-16,0 0-66 15,0 0-16-15</inkml:trace>
  <inkml:trace contextRef="#ctx0" brushRef="#br0" timeOffset="33210.1415">20286 7895 329 0,'0'0'6'16,"0"0"4"-16,-13-5 2 15,13 5 4-15,-12-3 1 16,12 3 1-16,-11 0 0 0,11 0 1 16,0-12-4-16,15 2-3 15,15-10-3-15,10-1-1 16,15-13-1-16,9-3 0 16,11-5-1-16,-1 1-4 15,2 0-2-15,-7 7 0 0,-12 4 0 16,-13 10 0-16,-11 3 0 15,-15 8 0-15,-6 9 0 16,-12 0 0-16,-5 5 0 0,-7 4 0 16,-13 6 0-16,0 4 0 15,-8 4 0-15,-1 7 0 16,-13-1 0-16,7 4 0 0,-7 0 0 16,2 1 0-16,5-5 0 15,0-4 0-15,10-3 0 16,1-2 0-16,14-8 0 15,7-4 0-15,8-8 0 16,0 0 0-16,17-5 0 0,3-5 0 16,5-7 0-16,3-3 0 15,2-3 0-15,0 4 0 16,-3 0 0-16,-5 0 0 16,-4 6 0-16,-6-1 0 0,-12 14 0 15,10-12-2 1,-10 12-3-16,-8 5-2 0,1 7-6 15,-10-2-7-15,4 8-13 16,-8 4-33-16,0 3-19 16</inkml:trace>
  <inkml:trace contextRef="#ctx0" brushRef="#br0" timeOffset="33906.4554">20668 7331 322 0,'0'0'5'0,"-7"-16"0"0,0 4 3 15,-11 0 1-15,-8-4 1 16,-6 11 3-16,-9 5 1 16,-10 12 2-16,-8 21-3 0,-8 23 1 15,0 25 0 1,0 12-2-16,7 22 2 0,5 6-1 15,13 8-1-15,18-1-1 16,18 2-5-16,21-17-6 16,20-13 0-16,20-16 0 0,12-18 0 15,17-19 0-15,8-14 0 16,7-19 0-16,6-16 0 16,-1-18 0-16,-1-14 0 0,1-14 0 15,-7-13 0-15,-13-14 0 16,-4-11 0-16,-13-14 0 15,-9-14 0-15,-22-7 0 0,-16-10 0 16,-20-3 0-16,-20 7 0 16,-16 7 0-16,-19 10 0 15,-20 24 0-15,-21 20 0 16,-9 30 0-16,-12 24 0 16,-7 22 0-16,-5 27 0 15,-4 24 0-15,11 27 0 0,5 16 0 16,23 14 0-16,22 11 0 15,30 6 0-15,27 1 0 16,27-8 0-16,31-14 0 0,24-17 0 16,22-23 0-16,15-17 0 15,13-25 0-15,-1-20 0 16,2-18 0-16,-4-26 0 16,-4-11 0-16,-5-22 0 0,-21-17 0 15,-7-16 0-15,-17-22 0 16,-14-13 0-16,-21-9 0 15,-20-4 0-15,-17 0 0 16,-27 16 0-16,-21 18 0 0,-30 27 0 16,-14 33 0-16,-21 37 0 15,-6 34 0-15,-14 34 0 16,7 32 0-16,5 19 0 0,20 22 0 16,26 7 0-1,32 21-8-15,30 0-76 0,25-5-4 16</inkml:trace>
  <inkml:trace contextRef="#ctx0" brushRef="#br0" timeOffset="35028.2181">15619 10551 375 0,'0'0'8'15,"0"-16"2"-15,0 6 3 0,-2-2 2 16,-3 0 2-16,3 0-1 16,2 12 0-16,-9-3 2 0,2 18-7 15,2 15-3-15,3 17-4 16,2 7-4-16,0 10 0 15,4 8 0-15,4 0 0 16,0-5 0-16,2-5 0 0,-3-10 0 16,0-12 0-16,2-5 0 15,-5-12 0-15,1-5 0 16,-5-8 0-16,0-10 0 16,0 0 0-16,-7-15 0 0,-4-14 0 15,1-13 0-15,4-13 0 16,-4-12 0-16,4-9 0 15,1-4 0-15,5-2 0 16,0 6 0-16,13 9 0 16,1 7 0-16,9 13 0 0,2 17 0 15,5 10 0-15,3 10 0 16,1 5 0-16,-2 8 0 16,-2 9 0-16,-5 5 0 0,-6 7 0 15,-5 5 0-15,-12 1 0 16,-4 2 0-16,-12 3 0 15,-5-1 0-15,-6-1 0 16,-2-1 0-16,-2 0 0 0,5-4 0 16,10-2 0-16,7 1 0 15,7-4 0-15,14-1 0 16,14-2 0-16,5 0 0 0,14-5 0 16,2-1 0-16,3 2 0 15,-2-4 0-15,-7 1 0 16,-3-4 0-16,-7-1 0 15,-8-3 0-15,-5-1 0 16,-8-1 0-16,-12-3 0 16,13 5 0-16,-13-5 0 0,0 0 0 15,0 0 0-15,0 0 0 16,0 0 0-16,0 0 0 16,-4 0 0-16,4 0 0 0,0 0 0 15,0 0-59-15,0 0-33 16</inkml:trace>
  <inkml:trace contextRef="#ctx0" brushRef="#br0" timeOffset="39711.158">20357 4103 159 0,'0'0'2'0,"-17"0"2"16,5-3 4-16,-9 3 6 0,4 5 5 16,-4-1 5-16,2 1 3 15,-3 1 2-15,7 8-2 16,5-11-1-16,6 6-4 0,4-9-4 16,0 0-3-16,9 13-5 15,9-9-2-15,9 2-3 16,8-1 1-16,9 2-1 15,14-1-1-15,11 3 0 16,9-4-1-16,11 1-1 0,8-4 0 16,4-2-1-16,9 0 0 15,10 0 0-15,-1-5 0 16,0-3 0-16,1 4 0 16,-1-5 0-16,-6 6 0 0,0 0 1 15,-4-3-1-15,-14 6 0 16,-9 0 1-16,-7 0-1 15,-12 3 1-15,-16 3 0 16,-8-5 1-16,-26 5 0 16,-17-6 0-16,0 12 0 0,-25-4 0 15,-20-6-1-15,-12 2 0 16,-17 4-1-16,-13-1 0 0,-13 3-1 16,-10 2 1-16,-8 1 1 15,-5-1 0-15,4 1 0 16,0-1 0-16,7 1 1 15,8-3-1-15,5-5 1 16,16-3-2-16,16-2 0 0,13 0-2 16,12 0 0-16,14-2 1 15,15-1-1-15,13 3-1 16,18-5 1-16,11 2 0 16,19 3 0-16,9 0 1 0,18-1 1 15,16-2-1-15,14 1 0 16,9-4 0-16,11-1 0 15,6-3-2-15,9-3-2 16,-6 1-5-16,5-3-18 0,-15 1-49 16,-9-9-9-16</inkml:trace>
  <inkml:trace contextRef="#ctx0" brushRef="#br0" timeOffset="149309.4798">10300 6089 324 0,'0'0'6'16,"0"0"4"-16,0 0 4 16,0-12 3-16,0 12-2 15,0 0 1-15,0 0 1 16,-5 19 2-16,-1 15-5 0,1 17-5 15,-4 10-3-15,1 16 0 16,-2 10 0-16,0 10 0 16,1-1-2-16,-2-4-2 0,6-5 0 15,-2-11-1-15,2-6 0 16,3-13 0 0,-1-7-1-16,3-11-1 0,0-6-1 15,0-9-1-15,0-9-1 16,0-15-4-16,10 2-7 15,-3-14-19-15,9-10-48 0,-7-18-2 16</inkml:trace>
  <inkml:trace contextRef="#ctx0" brushRef="#br0" timeOffset="149592.7784">10548 6062 326 0,'0'0'9'0,"0"0"2"0,5-10 2 15,-5 10 4-15,5 10 2 16,-5 12 1-16,0 15 1 16,0 13 0-16,-7 19-8 15,2 15-2-15,0 10-2 16,-6 5-4-16,2 8-2 16,-1-6-1-16,-1-4 0 0,4-3-2 15,-2-14-1-15,-2-4 1 16,4-14-1-16,0-7 0 15,4-10-3-15,1-12-2 0,2-5-3 16,0-16-6-16,0-12-10 16,7-4-30-16,3-26-30 15,7-15-2-15</inkml:trace>
  <inkml:trace contextRef="#ctx0" brushRef="#br0" timeOffset="149854.8189">10801 6186 343 0,'0'0'6'0,"0"0"0"16,0 0 5-16,3 9 3 0,-1 24 2 16,-2 9 0-16,0 17 0 15,-2 15 1-15,-3 18-5 16,-5 10-2-16,-3 9-3 16,-4-2-4-16,2-5 0 15,-2-5-1-15,2-12-1 0,0-5 0 16,2-15-1-16,6-8-1 15,2-10-1-15,0-9-3 16,3-9-2-16,2-14-5 0,0-17-12 16,5 0-26-16,5-28-33 15,10-17-3-15</inkml:trace>
  <inkml:trace contextRef="#ctx0" brushRef="#br0" timeOffset="150076.2366">11021 6391 304 0,'0'0'4'16,"0"8"5"-16,2 14 5 16,-2 14 0-16,0 20 3 15,-6 13 2-15,-1 14 2 0,-5 20-2 16,-6 7-2-16,4 5-6 16,-9 2-3-16,3-8-2 15,3-11-2-15,2-6-2 0,3-11-2 16,2-8 0-16,3-13-3 15,7-9-5-15,0-14-9 16,7-9-28-16,7-11-37 0,-4-17-2 16</inkml:trace>
  <inkml:trace contextRef="#ctx0" brushRef="#br0" timeOffset="150323.277">11167 7003 337 0,'0'0'3'0,"0"20"2"16,0 10 3-16,-8 9 2 16,-4 15 3-16,-3 13 1 0,-4 13-1 15,-6 6 0 1,-3 3-1-16,1 1-4 0,-3-5-2 16,7-7-2-16,4-9-2 15,-1-9-2-15,10-13-1 16,0-7-4-16,5-13-3 0,2-8-5 15,3-19-10-15,0 0-20 16,10-14-37-16,8-23-3 16</inkml:trace>
  <inkml:trace contextRef="#ctx0" brushRef="#br0" timeOffset="150522.3874">11139 7539 318 0,'0'0'5'15,"0"24"2"-15,-5 0 2 16,1 9 1-16,-4 7 0 0,-1 3 2 15,-2 10 1-15,-1 1-2 16,-1-1-4-16,1-6-2 16,5-8-3-16,0-5-3 15,3-6-2-15,0-7-3 16,4-9-6-16,0-12-12 0,0 0-16 16,10-21-27-16,0-13-12 15</inkml:trace>
  <inkml:trace contextRef="#ctx0" brushRef="#br0" timeOffset="150655.0321">11164 7720 306 0,'0'0'7'0,"-7"21"3"16,-6 4 2-16,1 9 2 16,0 9 2-16,-6 4-1 15,-1 5 3-15,-1 6-2 0,4 3-6 16,7-10-5-16,4-3-11 16,0-6-39-16,5-10-29 15,0-5-6-15</inkml:trace>
  <inkml:trace contextRef="#ctx0" brushRef="#br0" timeOffset="154026.2453">4432 5213 275 0,'0'0'4'0,"0"0"-1"16,0 0 0-16,0 0 0 16,0 0 1-16,-12 0-1 0,3 6 0 15,-9 2 0-15,-2 2-2 16,0-1-1-16,-7 6 0 16,2 0 0-16,-7 8-2 15,-1 1 3-15,-1 3-1 0,-6 8 1 16,-6-3 0-16,-4 11 1 15,-3-2 0-15,-9 9 1 16,-4 2 1-16,2 0-1 16,-6 5 1-16,-1 3-1 15,0 7 0-15,2 2 0 0,0 5-2 16,0 1 1-16,-2 4 0 16,3 5 0-16,5 0-1 15,-2 3 0-15,8 2-1 16,-3 3 1-16,4 0 0 0,5 4-1 15,-1 5 0-15,2-1 0 16,-2 1 1-16,3 8-1 16,-1-2 1-16,-3 1 0 15,7 7 1-15,-3-1 1 16,3-2 0-16,1 4 0 16,1-5 2-16,1 0 0 0,6 3-2 15,0 0 1-15,4-2-1 16,1 2-1-16,2 2 0 15,3-2 0-15,2 3 0 0,5 2-2 16,3-3 2-16,-1 3 0 16,1 0 0-16,2-1-1 15,3-1 0-15,3 5 0 0,4-3 0 16,3-8 0-16,2 3 0 16,0 0 1-16,5-3 0 15,3 3 0-15,1-3 1 16,1-2 0-16,3 3 0 0,0-1 3 15,2 2-1-15,-1-5 1 16,2 4-1-16,5-1 1 16,2-1-2-16,0 1 0 15,2-5 1-15,-1 3-2 16,6 1 0-16,2-4 0 0,-2-2-1 16,5 0 1-16,-2 0 0 15,4 0 0-15,-3 0 0 16,6 0-1-16,-2-2 1 15,1 0-1-15,3-6 0 0,1 1-1 16,0-3-1-16,4-3 1 16,2-5-1-16,-2 6 1 15,6-10-1-15,-2 5 1 0,7-3 1 16,4 1 1-16,0-7-1 16,0 2 2-16,6 2-2 15,-1-5 0-15,2-1 1 16,3-1-2-16,-2-3 1 0,6-3 1 15,0-2-3-15,3-3 0 16,3-5 0-16,3 2 0 16,2-7 0-16,2 3 0 15,8-6 0-15,-2-1 0 16,4 2 0-16,3-4 0 0,5 1 0 16,0 0 0-16,2-2 0 15,3-2 0-15,3 0 0 16,-2-6 0-16,7-1 0 15,1-7 0-15,4-6 0 0,-4-3 0 16,5-4 0-16,-3-5 0 16,7-4 0-16,-6-4 0 0,0 0 0 15,-4-2 0-15,1-1 0 16,-1-2 0-16,-6 0 0 16,-5 0 0-16,-4-2 0 15,-3-6 0-15,-8 1 0 16,-7 0 0-16,-5-6 0 0,-10 3 0 15,-5-5 0-15,-5 0 0 16,-7 3 0-16,-12-1 0 16,-1 2 0-16,-10-1 0 15,-4 4 0-15,-8-3 0 0,-8 6 0 16,-3 3 0-16,-9 2 0 16,11-6 0-16,-11 6-20 15,12-2-69-15,-14-8-2 16</inkml:trace>
  <inkml:trace contextRef="#ctx0" brushRef="#br0" timeOffset="156738.6425">4778 5071 179 0,'0'0'6'0,"0"0"1"16,0 0 2-16,0 0 2 15,0 0 1-15,0 0 3 0,0 0 0 16,0 0 1-16,-4 0-3 16,4 0-3-16,0 0 0 15,-11 0-2-15,11 0-1 0,0 0 0 16,-10 9-2-16,10-9 0 16,-9 11-1-16,9-11 0 15,-5 12 0-15,5-12 0 16,-8 12-1-16,8-12 0 15,-8 18 0-15,6-9-1 0,0-1 1 16,-1 2-2-16,1 2 1 16,2-2-1-16,-3 3 0 15,1 5 1-15,2-4-1 16,-2 4 1-16,-2-2 0 0,4 4 0 16,-2 5 0-16,-1 3 2 15,1-1-2-15,2 4 1 16,0 1-1-16,-2 4 0 0,2 0 1 15,0 2-1-15,0 2 1 16,2-1-2-16,-2-2 0 16,5 3 0-16,1-3 1 15,-2 3-1-15,4-3 1 0,-4 2 0 16,4 4-1 0,2-1 1-16,-3 3 0 0,1 2 1 15,-1 0-1-15,1 7 1 16,-3 0 0-16,0 5 0 15,0-1 0-15,-2-1 1 0,1 3-2 16,2-3 0-16,-2 2 1 16,4-5-2-16,-1 1 1 15,5-1-1-15,-3 0 0 16,1 2 1-16,4 0-1 0,-4-1 0 16,2 1 1-16,1 4-1 15,-4-3 1-15,4 3 0 16,-3-1-1-16,2-2 0 0,1 2 1 15,-1-2-1-15,1 4 0 16,-1-6 0-16,3 3-1 16,-2 1 0-16,1-2 1 15,-1 0-1-15,0 0 1 16,4 3 0-16,-4-3 0 0,6 2 1 16,-4 1 0-16,0 1 1 15,-1 0-1-15,2 0 1 16,-2 2-1-16,-1-5 0 15,2 7-1-15,-2-6 0 0,1 3 0 16,-2-5 0-16,4 2 0 16,-2 2-1-16,4-3 1 15,-5 0 0-15,6 2 1 0,-1-4-1 16,-1 4 0-16,3-4 0 16,-4 4 1-16,4-4-1 15,1 2-1-15,-2-1 1 16,4-3-1-16,0 3 1 0,-1-2-1 15,0-1 0-15,3 3 1 16,-2-2 0-16,2-1-1 16,2 3 0-16,-6-3 1 15,7 1-1-15,2 2 0 16,0-4 0-16,0 0 1 0,2 0-2 16,3 1 1-16,0-1 0 15,0 1 0-15,2-3 1 16,3 2 1-16,0-2-2 15,2 2 0-15,-4-1 0 0,6 0 0 16,-2 0 0-16,3 2 0 16,2-4 0-16,-5 4 0 15,3-1 0-15,1 1 0 0,3 0 0 16,-2-2 0-16,0 0 0 16,3-2 0-16,-2 2 0 15,6-3 0-15,-7 1 0 16,8-1 0-16,-6 1 0 0,1 2 0 15,-1-2 0-15,4 7 0 16,-3-7 0-16,-1 4 0 16,6-1 0-16,-3-1 0 15,1 0 0-15,1 0 0 16,1 0 0-16,3-4 0 0,3 2 0 16,1-5 0-16,0 2 0 15,3-3 0-15,0 1 0 16,2-3 0-16,5-3 0 15,-4 2 0-15,8-2 0 0,-2-4 0 16,2-3 0-16,-1 0 0 16,1-3 0-16,-4-1 0 15,2-1 0-15,1 0 0 0,-6-2 0 16,2 3 0-16,-5-6 0 16,-1 3 0-16,-3-6 0 15,-2 1 0-15,0-2 0 16,-6-2 0-16,-1 0 0 0,-4-1 0 15,-4-3 0-15,-3-2 0 16,-5-1 0-16,-4 2 0 16,-4-4 0-16,-6 1 0 15,-3-4 0-15,0 2 0 0,-7-1 0 16,-4-3 0 0,-9-2 0-16,10 5 0 0,-10-5 0 15,0 0 0-15,0 0 0 16,6 10 0-16,-6-10 0 15,0 12 0-15,-4-2 0 0,2 5 0 16,-5 2 0-16,-1 7 0 16,-1 2 0-16,-7 3 0 0,2 4 0 15,-6 4 0-15,-3 7 0 16,-7 1 0-16,0 9 0 16,-4 1 0-16,-7 6 0 0,-1 9 0 15,-2 2 0-15,-4 2 0 16,-3 6 0-16,-2 2 0 15,-4 2 0-15,2 3 0 16,-4 4 0-16,-1-2 0 16,-2 0 0-16,-3 6 0 15,3-6 0-15,-5 5 0 0,3-4 0 16,2-2 0-16,-3-4 0 16,3 0 0-16,-5 1 0 15,9-5 0-15,-5-2 0 16,3-1 0-16,5-4 0 15,-3-5 0-15,6-4 0 0,2-6 0 16,8-9 0-16,-2-6 0 16,13-11 0-16,1-10 0 0,8-7-8 15,0-15-22-15,10-3-14 16,-4-14-9-16,9-3 2 16,0-5 12-16,3 3 19 15,0 5 11-15,-1-1 14 16,5 18 13-16,-15-10 16 15,15 10 9-15,-15 8 2 0,15-8-14 16,-12 17-16-16,12-17-6 16,-11 10-5-16,11-10-6 15,6-6-12-15,-3 0-37 0,6-11-31 16,1-6-2-16</inkml:trace>
  <inkml:trace contextRef="#ctx0" brushRef="#br1" timeOffset="169417.0779">4696 5098 234 0,'0'0'6'0,"0"0"3"16,0 0 0-16,0 0 2 16,0 0 2-16,-10-3 1 15,10 3 1-15,-9 0 1 0,-2 0-5 16,-1 0-3-16,-1 5-1 16,-4 4-1-16,-3 3 0 15,-6 3-2-15,-5 2-1 16,-1 7-1-16,-3 1-1 0,-5 7 1 15,0 0-2-15,-3 5 1 16,-4 3 1-16,1 0 1 16,0 4 0-16,-5 3 0 15,0 4 2-15,-3 2-1 16,-3 1 3-16,-3 9-2 0,-5-1 0 16,0 5-1-16,1 2 0 15,0 1 0-15,-3 1-2 16,5 4 0-16,5 2 0 15,-1-2-1-15,1 8-1 0,4-2 0 16,0 1 1-16,3 6-1 16,0-2 0-16,0 3-1 15,2 0 1-15,1 1 0 0,4-1 0 16,2 0 0-16,1 0 0 16,0 2-1-16,3 1 1 15,3 2 0 1,-5-2 0-16,3 5 1 0,-4 2-1 0,1 2 1 15,-2 0 2 1,6-1-2-16,1 2 0 0,-2-4 1 16,6 2-1-16,2-3 0 15,3-3 0-15,2 0 0 16,1 0-1-16,2-3 0 0,5 0 0 16,0-1 1-16,3 0-1 15,-1-1 1-15,3 3-1 16,3-3-1-16,1 3 1 0,1-4 1 15,1 2-2-15,1-1 1 16,3 0 0-16,-3-2-1 16,3-1 0-16,0-1 0 15,3 1 1-15,0 1 0 16,-1-3-1-16,0 3 1 0,1 0 0 16,2 1-1-16,1 2 1 15,-2-3 0-15,4 2 0 16,-1-2 1-16,6 0 1 15,-3-1 0-15,5 0 0 16,-1 1 0-16,2 2 0 0,3 1 1 16,1 5-2-16,3-2 0 15,-5 4-1-15,8-3 1 16,-3 2 0-16,4 0 1 0,1-4 0 16,4 3 0-16,-2-4 1 15,2 1 0-15,0 3 0 16,3-6 0-16,0 3 0 0,2-2 0 15,-3-1 0-15,2-2-1 16,3 0-1-16,-1-3 1 16,3-1-1-16,5-3-1 15,-2 0 1-15,3 0 0 16,4-3 1-16,0 1 0 0,2-1 0 16,-1 0 0-1,1-3 1-15,1 3-1 0,0-5 1 16,0 2-3-16,2-2 0 15,6-5 0-15,0 1 0 16,1-8 0-16,1 3 0 0,3-4 0 16,2 1 0-16,4-2 0 15,1 2 0-15,-1 1 0 16,6-5 0-16,-2 1 0 0,0-3 0 16,5-1 0-16,0-6 0 15,1-5 0-15,1-2 0 16,3-6 0-16,-3-1 0 0,6-6 0 15,2 0 0-15,-3-3 0 16,6-1 0-16,-2-1 0 16,7-2 0-16,-2 0 0 15,-4 0 0-15,3-5 0 16,2 0 0-16,0-6 0 16,-1 2 0-16,-1-7 0 0,-3-2 0 15,3 1 0-15,-3-3 0 16,-2-3 0-16,3-6 0 15,-6-1 0-15,3-2 0 16,-2-6 0-16,-1-2 0 16,1-2 0-16,-3-5 0 0,-2 0 0 15,2-7 0-15,-2 8 0 16,-4-3 0-16,-3-2 0 0,0 2 0 16,-5-3 0-16,-1 3 0 15,-5-3 0-15,-4 1 0 16,-3-4 0-16,3 0 0 15,-6 1 0-15,-2-6 0 0,0 3 0 16,-3 0 0-16,0-5 0 16,1 0 0-16,-1 0 0 15,1-5 0-15,0 0 0 16,0-9 0-16,4 8 0 16,1-5 0-16,-1-4 0 0,0 3 0 15,-3-2 0-15,3-5 0 16,-2 4 0-16,0-2 0 15,-2-1 0-15,-2-2 0 16,-1 5 0-16,0-2 0 16,-6 5 0-16,2-1 0 0,-2 8 0 15,-7 3 0-15,-2-2 0 16,-5 13 0-16,-3 0 0 0,-5 3 0 16,-2 5 0-16,-7 6 0 15,0 2 0-15,-6-1 0 16,-2 5 0-16,0 1 0 0,-3 4 0 15,-2-1 0-15,0 9 0 16,0-18 0-16,0 18 0 16,-2-14 0-16,2 14 0 15,-7-18 0-15,4 9 0 16,-2-1 0-16,-4-3 0 0,3 3 0 16,-1-2 0-16,-6-6 0 15,-2 1 0-15,3-2 0 16,-8-4 0-16,-3-4 0 15,-4-3 0-15,0-4 0 16,-8-3 0-16,-2-5 0 16,-5-3 0-16,-11-2 0 0,1-6 0 15,-8-1 0-15,-2-4 0 16,-2 0 0-16,-8-5 0 0,-3-4 0 16,1 1 0-16,-9-6 0 15,3-3 0-15,-6 0 0 16,-2-8 0-16,0 1 0 15,-2-2 0-15,-4-2 0 0,2 0 0 16,-4-6 0-16,2 2 0 16,0 1 0-16,-2-4 0 15,-2 3 0-15,1-2 0 16,1 1 0-16,-5-4 0 0,5 3 0 16,-3 1 0-16,-2-4 0 15,6 1 0-15,2 3 0 16,1-4 0-16,-4 2 0 15,5 4-3-15,2-3 1 16,-2 5 0-16,3-2 0 0,1-1 0 16,2 1 0-16,-1 0 0 15,3-2 1-15,4-3 0 16,2-3 0-16,-1-4 1 0,4-1-1 16,3-4 1-16,0-1-1 15,4 0 0-15,3-6 1 16,2-2 0-16,2-6 0 0,3 2-2 15,4-7 1-15,0-1-1 16,5-7 1-16,0 1 1 16,4-1-1-16,1-2 1 15,1-3 0-15,5 3 0 0,-2-1 1 16,3 7 1-16,1-3-1 16,5 6-1-16,3 0 1 15,5 3-1-15,0 2 0 16,6 4 1-16,2 3-1 15,6 2 1-15,3 6-2 16,-1 8 1-16,5 5 0 0,-2 10-1 16,1 7 1-16,-2 15-1 15,3 5 0-15,1 10 0 16,-2 8 1-16,-3 8-1 0,2 7 0 16,1 4-1-16,-5 6-4 15,7 3-9-15,0 11-11 16,-1-18-35-16,1 18-25 15</inkml:trace>
  <inkml:trace contextRef="#ctx0" brushRef="#br1" timeOffset="170119.4938">2913 7187 352 0,'0'0'0'16,"0"0"1"-16,0 0 2 16,13-9 3-16,12-3 3 15,16-10 0-15,25-12 4 16,16-11-1-16,28-14 2 0,19-6-1 16,23-7-1-16,6-2-3 15,8 2-2-15,-3 7-1 16,-12 11-2-16,-13 7-1 15,-9 10-1-15,-23 12 0 16,-16 5-2-16,-21 7 0 16,-17 11-1-16,-16 2 0 0,-12 12-5 15,-19 6-12-15,-10 5-40 16,-19 10-24-16,-14 11-4 0</inkml:trace>
  <inkml:trace contextRef="#ctx0" brushRef="#br1" timeOffset="170436.8798">2287 8390 323 0,'0'0'-1'0,"0"0"2"0,10-2 3 16,10-3 2-16,13-5 2 15,17-7 2-15,17-7 2 16,20-9 3-16,22-6 3 16,25-19-2-16,18-8-3 0,14-6 0 15,18-9-4-15,1-3 0 16,6 0-2-16,-2 2-2 16,-10 3-1-16,-13 7-1 0,-15 11-2 15,-19 8-1-15,-22 9-3 16,-23 17-3-16,-25 7-5 15,-24 17-16-15,-21 24-47 16,-22 5-9-16</inkml:trace>
  <inkml:trace contextRef="#ctx0" brushRef="#br1" timeOffset="170719.4724">2496 9344 299 0,'0'0'3'16,"0"0"0"-16,-4 15 2 16,4-15 3-16,18 9 5 15,10-9 2-15,20-9 2 0,16-16 5 16,27-15-3-16,30-19 0 16,19-16-2-16,26-14-2 15,13-9-4-15,12-6-2 0,2-3-2 16,4 0-2-16,-9 13-2 15,-15 13-2-15,-17 8-1 16,-17 19-3-16,-27 12-5 0,-20 22-11 16,-32 20-45-16,-30 15-20 15</inkml:trace>
  <inkml:trace contextRef="#ctx0" brushRef="#br1" timeOffset="171001.2849">2439 10701 173 0,'0'0'5'0,"-5"16"1"15,5-6 5-15,0 2 5 0,15-4 4 16,12-4 5-16,18-6 5 16,20-14 2-16,22-18-2 15,27-13 0-15,28-18-4 0,17-7-4 16,20-14-4-16,14-8-4 15,14-2-4-15,6-1-3 16,-1 2-2-16,2 11 0 16,-8 2-1-16,-9 13-2 0,-19 12-4 15,-13 10-7-15,-21 20-14 16,-30 16-44-16,-25 11-17 16</inkml:trace>
  <inkml:trace contextRef="#ctx0" brushRef="#br1" timeOffset="171305.4759">2600 11814 429 0,'8'0'1'16,"19"-2"2"-16,23-9 2 0,22-14 0 15,30-9 3-15,31-12 1 16,45-17 0-16,31-12 0 16,30-15 0-16,18-13-2 15,17-7-2-15,7 2-3 0,0 2-1 16,-7 2-2-16,-19 10-1 16,-18 10 0-16,-28 11-2 15,-30 16-4-15,-32 18-3 16,-36 12-9-16,-31 17-26 15,-28 17-38-15,-42 20-4 16</inkml:trace>
  <inkml:trace contextRef="#ctx0" brushRef="#br1" timeOffset="171583.2785">3577 12746 368 0,'0'0'2'15,"3"9"1"-15,11-2 3 0,10-1 4 16,20-6 2-16,19-10 0 16,30-10 2-16,29-18 2 15,34-16-1-15,30-20-2 16,24-21-2-16,26-11-3 16,16-8-1-16,11-7-2 0,3 2-1 15,-10 6 1-15,-9 6-5 16,-21 12 0-16,-22 18 0 15,-30 13 0-15,-28 17-7 16,-32 13-6-16,-29 22-23 0,-25 12-49 16,-43 17-2-16</inkml:trace>
  <inkml:trace contextRef="#ctx0" brushRef="#br1" timeOffset="171870.1604">4124 13736 375 0,'0'0'1'16,"0"0"-1"-16,16 7 2 0,6-7 4 15,22-10 1-15,19-9 1 16,25-13 1-16,32-16 2 16,35-20 1-16,24-19 0 15,30-17 1-15,25-13-3 16,24-15-2-16,10-4 0 0,13 0-1 15,-3-1-2-15,-7 9 0 16,-7 11-1-16,-20 13-3 16,-26 12-1-16,-27 24-5 0,-31 11-13 15,-31 12-37-15,-37 25-30 16,-38 19-2-16</inkml:trace>
  <inkml:trace contextRef="#ctx0" brushRef="#br1" timeOffset="172155.1001">5029 14469 388 0,'0'0'0'0,"-7"18"0"0,7-5 2 16,12-4 0-16,13-6 2 15,20-8 1-15,17-15 1 16,33-16 1-16,34-18 1 15,25-27 1-15,32-21-1 16,23-14-1-16,25-13 0 0,14-10-1 16,11 0-1-16,-3 6 1 15,-4-1-2-15,-5 19 0 0,-20 10 0 16,-23 20-2-16,-26 13-2 16,-23 22-5-16,-33 14-5 15,-25 21-15-15,-30 23-54 16,-35 9-5-16</inkml:trace>
  <inkml:trace contextRef="#ctx0" brushRef="#br1" timeOffset="172458.4196">6111 14794 316 0,'-5'10'3'0,"-8"10"1"0,1-3-1 16,5 5 2-16,7 2 3 15,5-6 3-15,20-5 2 16,24-13 1-16,33-20 0 16,35-25-2-16,30-22 0 0,29-22-1 15,28-21-2-15,25-18-2 16,19-5-2-16,10-9-1 0,6-1-2 16,-5 9 1-16,-8 7-1 15,-25 17 0-15,-20 15-2 16,-31 23-4-16,-39 16-2 15,-34 20-4-15,-42 16-11 0,-37 20-21 16,-24 25-36-16,-47 15-7 16</inkml:trace>
  <inkml:trace contextRef="#ctx0" brushRef="#br1" timeOffset="172557.1513">7396 14539 204 0,'0'0'2'0,"-15"7"-2"16,15-7 1-16,0 0-3 15,3-17-51-15,27-3-3 16</inkml:trace>
  <inkml:trace contextRef="#ctx0" brushRef="#br1" timeOffset="174636.5873">4005 5281 205 0,'0'0'10'0,"0"-15"8"0,0 3 3 15,0-5 5-15,0-6 1 16,-3 1 2-16,-4-5 1 15,-3 3 2-15,-10-2-10 0,-2 6-4 16,-8 5-6-16,-3 3-3 16,-8 7-1-16,-7 3-3 15,-9 4 0-15,-8 10 0 16,-2 8-1-16,-9 10 1 16,-4 7-1-16,-7 10-2 0,1 5 3 15,3 7-1-15,1 6 1 16,6 10-5-16,10-1 0 15,9 8 0-15,7-1 0 16,18 8 0-16,7 1 0 16,10 1 0-16,15 4 0 15,13-9 0-15,17 0 0 0,11-3 0 16,19-11 0-16,11-13 0 16,12-7 0-16,12-18 0 0,1-8 0 15,9-20 0-15,2-8 0 16,-2-17 0-16,-1-13 0 15,-5-9 0-15,-6-8 0 16,-5-8 0-16,-5-5 0 0,-11-5 0 16,-12-7 0-16,-11-7 0 15,-8-9 0-15,-17-2 0 16,-9-7 0-16,-15-2 0 16,-7-1 0-16,-18 3 0 0,-12 4 0 15,-11 9 0-15,-10 10 0 16,-3 11 0-16,-11 11 0 15,-8 11 0-15,-8 9 0 16,-3 17 0-16,-3 9 0 16,-6 8 0-16,4 15 0 15,0 7 0-15,4 15 0 0,11 10 0 16,11 10 0-16,18 5-64 16,9 20-27-16,15 2-1 0</inkml:trace>
  <inkml:trace contextRef="#ctx0" brushRef="#br1" timeOffset="175399.7386">2805 7402 376 0,'0'0'5'0,"-5"-13"3"16,0-2 0-16,-6-2 1 15,-3 0 1-15,-6-3 1 16,-9 0 1-16,-4 1 0 16,-9 8-3-16,-6 11-3 0,-10 5-1 15,-3 20 0-15,-6 7-2 16,-3 13 0-16,-3 10 0 15,3 12-2-15,2 6 0 16,6 12 0-16,9 4 1 16,5 5-1-16,14 0 2 15,9 8-1-15,11-2 1 0,11-4 0 16,6 0-1-16,17-9 0 16,10-3 0-16,9-7-1 15,14-8 1-15,5-12-2 0,13-10 0 16,8-10 0-16,10-12 0 15,1-15 0-15,2-10 0 16,0-20 0-16,5-11 0 0,-5-19 0 16,0-7 0-16,-8-13 0 15,-5-7 0-15,-1-4 0 16,-11-4 0-16,-9-4 0 16,-14-2 0-16,-14-1 0 0,-17-3 0 15,-13 7 0-15,-20-4 0 16,-22 4 0-16,-16 10 0 15,-17 6 0-15,-14 15 0 16,-13 15 0-16,-10 18 0 16,-7 14 0-16,-6 14 0 0,5 16 0 15,4 12 0-15,10 13 0 16,14 4 0-16,17 12 0 16,12-1-4-16,29 10-36 15,17 0-49-15,15-2-1 16</inkml:trace>
  <inkml:trace contextRef="#ctx0" brushRef="#br1" timeOffset="176152.3781">2262 10089 345 0,'0'0'6'0,"-9"-12"3"16,-5 0 4-16,-4 0 1 16,-5-3 1-16,-9 3 0 15,-9-3 1-15,-10 4 1 16,-11 7-6-16,-3 5-2 0,-8 14-3 15,-3 13-1-15,1 6-1 16,-2 14 0-16,5 11 0 16,7 8 0-16,10 15-1 15,13 9 1-15,17 9 0 16,16 5-1-16,11 5-3 0,21 2 0 16,14-3 0-16,15-7 0 15,10-6 0-15,12-9 0 0,9-16 0 16,1-8 0-16,0-12 0 15,3-14 0-15,3-9 0 16,-3-16 0-16,-2-12 0 0,-6-10 0 16,1-16 0-16,-9-15 0 15,0-10 0-15,-7-10 0 16,-7-12 0-16,-5-14 0 16,-13-12 0-16,-5-5 0 15,-14-11 0-15,-13-5 0 0,-9 5 0 16,-23 2 0-16,-12 9 0 15,-21 13 0-15,-9 21 0 16,-16 12 0-16,-5 22 0 16,-4 16 0-16,-8 16 0 15,5 13 0-15,1 15 0 0,10 13 0 16,5 11 0-16,18 10 0 16,6 4 0-16,18 12-29 15,19 6-60-15,16 0-2 0</inkml:trace>
  <inkml:trace contextRef="#ctx0" brushRef="#br1" timeOffset="176847.8143">2663 12368 374 0,'0'0'4'16,"-10"-7"4"-16,-3 0 0 0,-4-1 2 15,-6-1 1-15,-4 1 1 16,-6 4 0-16,-3 4 2 16,-6 1-4-16,-1 24-2 15,-1 9-1-15,-2 19-1 0,4 14-1 16,3 15 1-16,9 11-1 15,8 9 0 1,6 9-1-16,14 1-2 0,12-1-2 16,14-4 0-16,12-10 0 15,11-8 0-15,10-9 0 0,10-11 0 16,2-10 0-16,6-12 0 16,2-12 0-16,3-11 0 15,0-14 0-15,-1-10 0 16,1-12 0-16,-4-15 0 0,-3-10 0 15,-6-13 0-15,-5-6 0 16,-12-14 0-16,-11-7 0 16,-12-7 0-16,-12-8 0 15,-15-4 0-15,-19-3 0 0,-16-3 0 16,-20 5 0-16,-14 13 0 16,-11 10 0-16,-12 20 0 15,-13 16 0-15,-1 23 0 0,-4 15 0 16,4 24 0-16,11 20 0 15,6 10 0-15,11 10 0 16,18 11 0-16,12 6 0 16,25 10-27-16,23 7-63 15,7 0-3-15</inkml:trace>
  <inkml:trace contextRef="#ctx0" brushRef="#br1" timeOffset="177505.6377">3968 14224 393 0,'0'0'4'0,"0"0"1"15,-17 0 1-15,1 5 2 16,-9 7 1-16,-2 10 2 0,-3 11 2 16,-8 11 0-16,2 19-1 15,1 13-1-15,5 15-1 16,8 11 1-16,5 12-6 0,11 4-5 16,9 5 0-16,12-9 0 15,17-8 0-15,8-12 0 16,15-9 0-16,9-21 0 15,11-14 0-15,8-21 0 16,13-16 0-16,1-16 0 0,0-19 0 16,7-19 0-16,-4-7 0 15,-3-20 0-15,-8-6 0 16,-17-12 0-16,-11-9 0 16,-23-6 0-16,-18-3 0 0,-20-3 0 15,-25-4 0-15,-21 7 0 16,-25 5 0-16,-12 14 0 15,-21 16 0-15,-1 17 0 16,-12 23 0-16,-5 21 0 0,4 16 0 16,4 24 0-16,8 11 0 15,15 15 0-15,17 4 0 16,23 13 0-16,16-4 0 0,32-11-87 16,16 19-6-16</inkml:trace>
  <inkml:trace contextRef="#ctx0" brushRef="#br1" timeOffset="178115.8984">5775 14990 365 0,'0'0'3'0,"-13"-6"2"0,4 1 1 15,-3 2 2-15,-6 3 0 16,-5 8 1-16,-5 8 2 16,-2 13 2-16,0 16-1 15,0 17-1-15,5 14 1 0,2 14-1 16,10 8 1-16,11 9-2 16,10 0-1-16,14 2-3 15,18-11-6-15,7-11 0 0,12-9 0 16,8-15 0-16,11-10 0 15,1-19 0-15,8-13 0 16,0-19 0-16,3-8 0 16,-1-18 0-16,1-11 0 0,-6-10 0 15,-7-6 0-15,-9-11 0 16,-17-5 0-16,-17-5 0 16,-10-8 0-16,-22 0 0 0,-14-5 0 15,-23-2 0-15,-17 5 0 16,-15 7 0-16,-14 14 0 15,-5 12 0-15,-11 16 0 16,-4 16 0-16,4 17 0 16,1 7 0-16,12 13 0 0,7 7 0 15,22 8-21-15,11 15-59 16,24-11-11-16</inkml:trace>
  <inkml:trace contextRef="#ctx0" brushRef="#br1" timeOffset="179021.4846">6730 15144 296 0,'0'0'4'0,"0"0"3"0,-8-12 3 16,-1 4 3-16,-8 0 1 16,-3 4 2-16,-5-4 2 0,-5 8 2 15,-8 0-4-15,-4 9-2 16,0 14-3-16,-2 9 0 16,1 18-1-16,2 11-1 15,9 17-1-15,7 9-1 16,15 9-1-16,13 8 1 15,17 0-2-15,20-5-1 0,12-13 1 16,15-9-5-16,13-12 0 16,7-19 0-16,5-20 0 15,-3-16 0-15,1-14 0 16,2-18 0-16,-2-15 0 16,-4-14 0-16,-4-19 0 0,-7-7 0 15,-10-10 0-15,-14-10 0 16,-13-7 0-16,-19-4 0 0,-21 3 0 15,-21 4 0-15,-21 9 0 16,-18 14 0-16,-13 11 0 16,-9 19 0-16,-14 23 0 0,-3 17 0 15,-4 16 0-15,1 17 0 16,5 17 0-16,2 7-12 16,19 12-39-16,12 0-36 15,15 4-1-15</inkml:trace>
  <inkml:trace contextRef="#ctx0" brushRef="#br1" timeOffset="179939.9986">4132 15267 241 0,'5'-12'8'16,"7"-13"2"-16,11-7 4 15,14-18 0-15,2-12 2 0,19-15-1 16,9-12 3-16,12-12-1 16,6 2-7-16,0 2-2 15,-4 6-4-15,-6 6-1 16,-8 11-1-16,-7 12-2 0,-18 14 0 16,-7 11 1-16,-13 13-1 15,-9 9 0-15,-13 15-2 16,0 0-1-16,0 0-5 15,-13 5-13-15,1 12-37 16,-3 0-17-16</inkml:trace>
  <inkml:trace contextRef="#ctx0" brushRef="#br1" timeOffset="180614.8771">2454 13521 259 0,'0'0'9'16,"0"0"2"-16,0 0 3 16,0 0 0-16,-4-11 3 15,8-3 0-15,6-8 0 0,9-5 3 16,11-14-8-16,11-7-3 16,10-13-2-16,14-11 1 15,15-3-3-15,9-13 0 16,6 4 0-16,3-3-1 0,0 8-1 15,-11 10-1 1,-11 11 0-16,-13 19-2 0,-21 15-1 16,-19 21-2-16,-21 10-1 15,-9 23-5-15,-23-3-22 0,-5 13-47 16,1 2-2-16</inkml:trace>
  <inkml:trace contextRef="#ctx0" brushRef="#br1" timeOffset="185983.505">15952 6240 319 0,'0'0'3'0,"0"0"0"16,8 9 2-16,-1 2 0 15,6 7 1-15,1 6 1 0,9 6 2 16,3 8 2-16,10 5-3 15,9 10 1-15,4 6-2 16,11 11 0-16,5 3 0 16,7 12 0-16,7 4-1 0,6 10-1 15,5 10 1-15,4 4-1 16,8 15 0-16,0 2 1 16,4 9 0-16,7 10 0 15,4 7 2-15,2 11-3 16,8 3 1-16,-2 11 0 0,6 0-1 15,5 9-1-15,6 3-1 16,1 5-1-16,7 3-2 16,1 0 1-16,0 7 0 0,8-2 0 15,0 4 0-15,0 1-1 16,-1 1 2-16,0 4 0 16,-2 4 0-16,3 1 2 15,-2 0-4-15,-6 3 0 16,-4-7 0-16,-3 1 0 0,-5-5 0 15,-2-7 0-15,-5-8 0 16,-6-5 0-16,1-10 0 16,-8-7 0-16,-2-10 0 15,-4-7 0-15,-9-16 0 16,-8-11 0-16,-6-11 0 0,-8-12 0 16,-10-13 0-16,-11-9 0 15,-3-12 0-15,-12-13 0 16,-9-8 0-16,-7-15 0 0,-5-4 0 15,-10-12 0-15,-4-6 0 16,-11-17 0-16,0 0 0 16,-4-10-11-16,-18-15-36 15,-1-10-41-15,-7-9 0 0</inkml:trace>
  <inkml:trace contextRef="#ctx0" brushRef="#br1" timeOffset="187797.2926">15875 6266 224 0,'0'0'4'0,"0"0"2"15,-14 0 4-15,6 0 0 16,-3 0 2-16,-3 4 1 0,-4-2 0 15,-1 4 0-15,-3 1-2 16,6 3-1-16,-5-1-4 16,0 6 0-16,-1 2 0 15,0 3-1-15,-1 6 0 0,-6 5 0 16,-1 1 1-16,-5 9-1 16,-3 2 0-16,-3 5 0 15,-2 4 2-15,0 5-1 16,-3 2 0-16,-3 3-1 0,1 8 0 15,-2 2 0-15,-7-1 0 16,1 6-1-16,5 0-1 16,-4 7 0-16,3 0 0 15,2 3-1-15,3 3 2 16,-1-2-3-16,4 8 2 0,1 4 0 16,1 1 1-16,0 9 0 15,2 1 0-15,1 4-1 16,2 3 1-16,2 1-1 15,3 2 0-15,2 3-1 0,2-1 0 16,8 5-1-16,0-4 1 16,5 1 0-16,0 4 0 15,7-3-1-15,6 4 0 0,2-2 0 16,0 1 0-16,5 3 0 16,8-1 0-16,1 0 0 15,9 2-1-15,-6-2 1 16,8 4-1-16,0-4 1 15,5 3 1-15,0-3 0 0,1 3 0 16,5 0 0-16,1-5 0 16,3 2 1-16,2-4-1 15,3 4 0-15,2-3-1 16,3 2-1-16,3-2 1 16,-2-2-1-16,6-2 2 0,1 0-2 15,1 3 0-15,4-8 0 16,1 2 0-16,1 0 0 0,1 0 0 15,5-1 0-15,-2-1 0 16,0 0 0-16,4-1 0 16,-1-2 0-16,5-2 0 15,0-5 0-15,3-5 0 0,5 3 0 16,4-6 0-16,3-6 0 16,2-1 0-16,1-7 0 15,6-3 0-15,2-3 0 16,1-2 0-16,2-1 0 15,2-9 0-15,1 0 0 0,4-2 0 16,3-3 0-16,1-1 0 16,0-3 0-16,0-5 0 15,2 1 0-15,0-2 0 16,3-7 0-16,-2 3 0 16,-3-9 0-16,3 0 0 0,-3-7 0 15,7-2 0-15,-4-5 0 16,-1-5 0-16,3-6 0 0,-1-1 0 15,6-9 0-15,1-6 0 16,-1 0 0-16,-3-2 0 16,5-10 0-16,2 0 0 15,-1-6 0-15,-1-4 0 0,-4-3 0 16,4-7 0-16,-3 0 0 16,-5-8 0-16,-1-2 0 15,0-9 0-15,-3-2 0 16,-5-7 0-16,0-3 0 15,-6-6 0-15,-4 1 0 0,-4-1 0 16,-1-3 0-16,-8 1 0 16,-8 0 0-16,-5 6 0 15,-5 2 0-15,-9 3 0 16,-7 2 0-16,-2 5 0 16,-11 2 0-16,-2 5 0 0,-8 5 0 15,-4-2 0-15,-4 8 0 16,-4 4 0-16,-8 2 0 0,1 7 0 15,-6 5 0-15,-4 2 0 16,-3 3 0-16,0 3 0 16,0 9 0-16,-3-14 0 15,3 14 0-15,-9-10 0 16,9 10 0-16,0 0 0 0,-11-5 0 16,11 5 0-16,0 0 0 15,0 0 0-15,0 0 0 16,-12-17 0-16,-8 2-83 15,15-4-9-15</inkml:trace>
  <inkml:trace contextRef="#ctx0" brushRef="#br1" timeOffset="188605.3507">14610 7945 259 0,'10'-3'8'15,"15"-7"5"-15,19-5 4 16,22-7 2-16,15-5 2 0,29-8 1 16,21-10 2-16,34-4-1 15,3-7-6-15,7 5-5 16,-3-2-4-16,-4 10-3 15,-12 2-1-15,-13 10-2 0,-23 6-4 16,-20 7-4-16,-22 8-5 16,-21 10-8-16,-21 4-16 15,-26 10-44-15,-7 6-4 16</inkml:trace>
  <inkml:trace contextRef="#ctx0" brushRef="#br1" timeOffset="188914.6701">14437 9264 252 0,'0'0'6'0,"0"0"7"15,19 0 5-15,11-9 4 16,17-6 2-16,17-7 1 15,23-7 3-15,27-15 0 0,29-10-6 16,23-8-5-16,20-7-5 16,19-5-4-16,11-1-2 15,5-1-1-15,3 4-2 16,-9 5 0-16,-7 10-2 16,-22 7-2-16,-22 8-3 15,-22 17-9-15,-30 3-11 0,-28 10-52 16,-26 17-7-16</inkml:trace>
  <inkml:trace contextRef="#ctx0" brushRef="#br1" timeOffset="189196.4965">14659 10297 368 0,'0'0'1'0,"0"0"3"15,0 0 3-15,25 0 5 16,5-7 0-16,23-8 2 16,21-12 1-16,26-11 2 0,27-8 0 15,35-18-3 1,23-10-3-16,21-9-2 0,22-6-3 16,6 0-2-16,3 2-4 15,0 6 0-15,-19 3 0 16,-16 16-4-16,-25 11-6 0,-29 16-12 15,-29 8-18-15,-36 19-45 16,-29 8-1-16</inkml:trace>
  <inkml:trace contextRef="#ctx0" brushRef="#br1" timeOffset="189448.8136">15431 11127 366 0,'-11'10'6'0,"-8"4"1"15,-4 3 2-15,1 2 1 16,9 1 2-16,9-4 3 16,5-3 1-16,25-6 1 15,31-14-3-15,38-20-2 16,29-17 0-16,35-11-3 0,27-17-3 16,30-9-6-16,23-8 0 15,18-1 0-15,6 1 0 16,0 5 0-16,-5 10 0 15,-19 17 0-15,-28 10 0 0,-27 17-46 16,-42 24-41-16,-42 6-3 16</inkml:trace>
  <inkml:trace contextRef="#ctx0" brushRef="#br1" timeOffset="189696.6487">15766 12423 477 0,'-7'10'0'0,"-6"5"0"0,3 2 1 16,3 1-1-16,7-1 2 15,15 1 1-15,17-6 1 16,27-9 2-16,38-18 0 16,33-18 1-16,41-16-2 0,33-16-5 15,30-10 0-15,24-8 0 16,16-4 0-16,4 2 0 15,-10 11 0-15,-19 8-15 0,-42 18-71 16,-21 18-2-16</inkml:trace>
  <inkml:trace contextRef="#ctx0" brushRef="#br1" timeOffset="190180.9323">15853 13857 460 0,'-13'14'0'16,"-5"-1"0"-16,-2 7 0 0,7-2 1 16,9-3 0-1,13-1 1-15,25-7 1 0,26-8 1 16,42-30 0-16,41-20 1 16,44-19-1-16,34-17 1 15,29-14 0-15,25-11 0 0,21-6-1 16,7 6-1-16,-5 1-1 15,-6 14 1-15,-21 20-3 0,-25 12 0 16,-33 24 0-16,-36 19-5 16,-41 17-1-16,-38 17-3 15,-39 20-2-15,-38 16-3 16,-32 12-1-16,-39 20 0 16,-32 7 3-16,-32 17 1 0,-20 10 4 15,-25 10 3-15,-8 10 4 16,-17 2 4-16,1 1 4 15,13-7 2-15,19-8 0 16,27-23-1-16,26-16 1 0,41-25 0 16,42-25 0-16,42-32-3 15,48-20-1-15,42-30 0 16,34-21-1-16,81-21-1 16,-6-16-1-16,67-9-2 15,-27-3-4-15,13 5-1 0,-11 10-4 16,-7 17-11-16,-32 33-60 15,-65 7-9-15</inkml:trace>
  <inkml:trace contextRef="#ctx0" brushRef="#br1" timeOffset="190381.3983">18864 15416 511 0,'0'0'0'0,"-10"14"0"15,10-6 0-15,5-2-2 16,20-6 0-16,17-14 1 16,32-16 0-16,36-19 1 15,41-30 0-15,40-21 0 16,43-21-6-16,20-17-19 0,26-4-58 16,14 4-3-16</inkml:trace>
  <inkml:trace contextRef="#ctx0" brushRef="#br1" timeOffset="190515.0115">21036 14908 502 0,'-20'15'1'0,"-5"9"0"16,-4 4 0-16,4-3 1 15,10 2-1-15,10-10 2 0,17-7-3 16,28-10-6-16,47-25-22 16,32-28-55-16,28-18-5 15</inkml:trace>
  <inkml:trace contextRef="#ctx0" brushRef="#br1" timeOffset="194346.2716">19211 10840 133 0,'0'0'4'0,"0"0"3"0,0 0 3 15,0 0 2-15,0 0 2 16,0 0 4-16,0 0 5 16,0 0 2-16,0 0-3 0,11-3-1 15,10 1-2-15,15-8 0 16,11-5-4-16,20-5-2 16,16-3-5-16,28-14-1 15,13 1-2-15,26-6-1 16,20-5-2-16,23-5 1 15,10-6-2-15,21 2 0 0,12-6 0 16,15-1 0-16,10 0 1 16,10-2-1-16,10-4 0 15,0 5 1-15,0-1 0 0,-1-1 0 16,-4 3-1-16,-12 4 1 16,-7 4-1-16,-24 4 0 15,-17 1 0-15,-20 10 1 16,-16 2-1-16,-39 12 0 0,-19 1 0 15,-30 5 0-15,-20 5-1 16,-23 4-1-16,-21 7-6 16,-13 4-15-16,-15 0-50 15,-9 7-4-15</inkml:trace>
  <inkml:trace contextRef="#ctx0" brushRef="#br1" timeOffset="195194.806">19268 10776 116 0,'0'0'0'0,"-9"0"0"0,-1 0 0 16,-8 4 0-16,-8 4 0 0,-10 4-1 16,-9 1 1-16,-14 7 1 15,-13 0 1-15,-11 7 7 16,-11-5 0-16,-15 11 7 15,-17 1 4-15,-16 3 3 0,-13 6 1 16,-12 1 2-16,-17 5-2 16,-14 3-3-16,-11 8-1 15,-12-3-6-15,-5 0-4 0,-8 10-3 16,-10-2-1-16,-3 1-3 16,2 3-1-16,-6-2 0 15,0 5-1-15,0-6-1 16,2 2 1-16,8-4 0 15,5-4 0-15,7-1 0 0,16-4 0 16,13-6 1-16,16-4-1 16,16-9 1-16,21-2 1 15,18-7 0-15,21-8-1 16,22-4 1-16,16-6 0 0,15-1 1 16,15-5-2-16,16-3 0 15,6 0-2-15,8 0-4 16,10 0-4-16,0 0-6 15,0 0-6-15,12-11-16 0,4 11-31 16,-2-1-10-16</inkml:trace>
  <inkml:trace contextRef="#ctx0" brushRef="#br1" timeOffset="196628.0887">12830 12391 244 0,'0'0'5'0,"0"0"-1"16,0 0 1-16,0 0 1 16,0 0 0-16,0 0 2 15,0 0 0-15,0 10 1 0,5 0-3 16,-3 2 0-16,4 6 0 15,1-1 2-15,5 2-2 0,1 7-1 16,-1-2 1-16,4 3-1 16,1 3 0-16,0-1 1 15,3 7 0-15,2-5-1 16,3 10 2-16,0-4 0 0,3 5 0 16,2 8 0-16,4-4-1 15,6 1-1-15,-1 3 0 16,9 0 0-16,-1 1 0 0,7-1-2 15,4-1 1-15,6-2-1 16,1 3 0-16,5-2 1 16,-2-2 0-16,11 2 0 15,-3-1-1-15,4-1 1 16,2 1-1-16,0 0 0 16,5 1-1-16,-1 1 1 0,5-4-1 15,-2 4 1-15,2-5-1 16,5 4 0-16,-1-1 1 15,8-5 0-15,2 0-2 16,1 0 0-16,4-2 0 0,2-1 0 16,2-1-1-16,5-4 1 15,-2 1-1-15,0-3 1 0,3 3 0 16,1-5 0-16,0 0 0 16,4-3 0-16,-3-3 0 15,2 1 0-15,1-2 0 16,5-6 0-16,-6 0 0 15,2-6 0-15,4-2 0 0,-2-4 0 16,5 0-1-16,-2-5 1 16,-3 0 0-16,6-8-1 15,0 4 0-15,-5-6 1 16,3 0-1-16,-3-2 0 0,-2 0 0 16,1-4 0-16,0-1 0 15,-4-1 1-15,3-1-1 16,0-3 0-16,-1-6 0 15,3 0 0-15,1-3 0 16,2-4-1-16,2-3 2 0,-2-1 0 16,-3 0-1-16,2-6 1 15,-3 0-1-15,-1 0 1 16,-3-1-1-16,0-4 1 0,-2 3-2 16,0-6 0-16,-1 2 0 15,8-2 0-15,-2-2 0 16,1-1 0-16,-4 0 0 0,4-4 0 15,-1-1 1-15,0-4-1 16,-3 0 1-16,-7-1 1 16,-2-1 0-16,-5-6-1 15,1 2 1-15,-4-3-1 16,-5-1 1-16,2-4-1 16,-2-2 1-16,2-4-1 0,-1-2 1 15,1 1 0-15,-8-3 0 16,5-6 0-16,-5 3 0 15,-1 1 0-15,-6-2-1 16,1-2 2-16,-5 1-2 0,-4 0 1 16,-2 2-1-16,-6-2 0 15,2 2 0-15,-6 0 1 16,-5-2-1-16,-1 2-2 0,-6-1 1 16,-2 3 0-16,-5 3 1 15,-8 1 0-15,-3 2 0 16,-9 4 0-16,-5 3 0 15,-13 6 1-15,-1 5 0 0,-11 3 0 16,0 9 0-16,-7 4 1 16,-7 10-2-16,2 5 0 15,-5 13-5-15,0 2-7 16,-1 11-37-16,-7 9-37 0,-10 2-1 16</inkml:trace>
  <inkml:trace contextRef="#ctx0" brushRef="#br1" timeOffset="197441.3279">13714 12146 177 0,'0'0'8'16,"0"0"7"-16,0 0 5 15,0 0 5-15,9-3 3 16,-9 3 1-16,0 0 0 0,7 17 2 15,-4 18-4-15,-2 22-7 16,2 23-5-16,2 11-5 16,-5 21-3-16,5 14-1 15,1 10 0-15,-4 6-3 16,-2-11-2-16,3-10 0 16,-1-12 0-16,-2-8-1 15,3-13-1-15,-3-9-1 0,1-15-3 16,-1-14-4-16,3-9-9 15,-3-14-17-15,0-9-46 16,0-18-2-16</inkml:trace>
  <inkml:trace contextRef="#ctx0" brushRef="#br1" timeOffset="197745.3756">14665 11947 365 0,'0'0'4'0,"0"13"2"0,0 11 4 16,0 11 1-16,0 17 0 16,5 13 2-16,0 17 0 15,2 14 0-15,0 11-3 16,1 9-3-16,0 5-2 0,-1 1-3 15,0-1-1-15,1 1-2 16,0-6 0-16,1-1-3 16,-2-11-2-16,6-8-4 0,-3-10-9 15,3-12-21-15,6-12-41 16,-1-17-3-16</inkml:trace>
  <inkml:trace contextRef="#ctx0" brushRef="#br1" timeOffset="198012.9136">16077 11855 400 0,'0'0'2'0,"6"3"2"0,6 10 3 15,0 20 3-15,5 18 2 16,-2 23 1-16,5 20 1 0,-1 25 0 15,4 22 0-15,0 13-3 16,-3 12-3-16,1 5-6 16,4-5-2-16,-1-5 0 15,3-7 0-15,0-8 0 0,-5-13-4 16,2-6-11-16,-3-16-26 16,-1-14-45-16,-1-23-1 15</inkml:trace>
  <inkml:trace contextRef="#ctx0" brushRef="#br1" timeOffset="198298.6877">17521 11611 468 0,'0'0'1'15,"5"10"1"-15,2 16 0 0,9 23 2 16,1 23 0-16,5 28 2 16,3 25 0-16,8 23 0 15,6 23 0-15,3 12 0 0,1 13-6 16,-1-3 0-16,3-2 0 16,-2-8 0-16,-3-9-6 15,4-9-4-15,-10-19-11 16,3-9-15-16,-9-13-41 15,2-35-10-15</inkml:trace>
  <inkml:trace contextRef="#ctx0" brushRef="#br1" timeOffset="198563.0383">18707 11539 428 0,'0'0'2'0,"10"-16"0"16,-1 12 0-16,9-1 2 0,2 10 3 16,8 19 0-16,7 26 2 15,11 21 0-15,7 33-1 16,4 26-1-16,10 19-1 0,2 19-1 16,6 10-4-16,-4 1-1 15,-1-8-4-15,-4-9-1 16,-11-8-5-16,-1-15-8 15,-4-15-22-15,5-13-44 16,-21-22-2-16</inkml:trace>
  <inkml:trace contextRef="#ctx0" brushRef="#br1" timeOffset="198844.4785">19877 11147 446 0,'0'0'1'0,"0"0"1"15,11 22 1-15,1 18 2 16,8 20 3-16,9 24 1 16,16 20 0-16,8 23 2 0,11 18-1 15,11 15-3-15,7-1-7 16,7 6 0-16,6-12 0 15,2-10 0-15,-2-6 0 16,2-13 0-16,-3-20-16 0,0-10-31 16,1-15-41-16,-16-20-1 15</inkml:trace>
  <inkml:trace contextRef="#ctx0" brushRef="#br1" timeOffset="199097.9493">21417 10711 462 0,'0'0'1'0,"2"-12"-1"0,-2 12 1 16,12 0 1-16,3 12 2 16,13 28 2-16,6 27 1 15,21 22 1-15,15 34-1 16,12 22 1-16,15 18-3 0,13 13-5 15,11 3 0-15,3-12 0 16,3-8 0-16,-7-18-16 16,-1-14-22-16,-4-18-48 0,-21-22-3 15</inkml:trace>
  <inkml:trace contextRef="#ctx0" brushRef="#br1" timeOffset="199313.8864">22926 10201 461 0,'0'0'0'0,"0"0"1"16,14 5-1-16,6 25 1 16,10 21 0-16,12 22 0 15,15 21 0-15,10 22-1 16,16 15-1-16,9 16-5 15,-1-1-13-15,9-10-43 0,-2-2-18 16</inkml:trace>
  <inkml:trace contextRef="#ctx0" brushRef="#br1" timeOffset="199497.3825">24059 10074 483 0,'0'0'2'16,"2"11"0"-16,1 19 0 0,2 19 1 16,3 23 0-16,9 17 0 15,8 18-3-15,12 4-12 16,1 20-70-16,26-7-3 16</inkml:trace>
  <inkml:trace contextRef="#ctx0" brushRef="#br1" timeOffset="204378.8017">14946 15894 186 0,'0'0'6'0,"0"0"0"0,0 0 5 16,0 0 1-16,-5-10 1 15,5 10 2-15,2-18 1 16,6 9 2-16,1-6-2 0,4-8-4 16,3-1 1-16,8-10-2 15,2-10-1-15,12-10-2 16,12-8-1-16,8-12-2 16,11-8 0-16,7-12-2 15,14-7 0-15,10-8-1 0,11-12 0 16,11-12-1-16,0-3 1 15,10-4 0-15,9-14 0 16,9-2-2-16,4-8 0 16,6-4-2-16,3-5 2 0,9-6 0 15,5-6 0-15,1-7 0 16,12-2 1-16,3-10 0 16,11-4 1-16,3-5 0 15,-2-3 0-15,6-5-1 16,6 1 0-16,-1-4-3 15,-1 2 0-15,-6 2-1 0,-13-1 0 16,3 4-1-16,-6 4 0 16,-2 2-1-16,-4 3-1 15,-8 5 1-15,-2 2-1 0,-8 5 0 16,7 10 0-16,-14 5 0 16,-3 9 1-16,-10 10 0 15,-11 11 1-15,-2 11 0 16,-12 17 3-16,-14 12 1 0,-11 7 0 15,-15 17 1-15,-5 13 4 16,-18 9 1-16,-2 13 0 16,-14 13 1-16,-13 10 1 0,-7 9-1 15,-10 12 0 1,-15 8-7-16,5 5-12 0,-13 10-52 16,-4 14-6-16</inkml:trace>
  <inkml:trace contextRef="#ctx0" brushRef="#br1" timeOffset="205807.1399">15018 15574 231 0,'0'0'5'16,"0"0"2"-16,0 0 3 16,0 0 4-16,0 0 4 15,0 8 2-15,0-8 2 0,15 9 0 16,1-1-2-16,7 1-3 16,12 2-3-16,0 1-4 15,12-6-2-15,6 3-4 16,7-4 0-16,4-2-2 15,10-3 1-15,1 0 0 0,9-5 1 16,3-7-1-16,-1-5 0 16,10 1 0-16,3-4 1 15,6-5-2-15,5-1 1 0,-2-10-1 16,9 2-1-16,3-6 0 16,4-4 1-16,3-9-1 15,5-1-1-15,-1-6 1 16,1-4 0-16,3-4 0 0,-2-3 1 15,7-2-1-15,-6-8 0 16,3 2 0-16,-1 0-1 16,4-5 1-16,-4 0-1 15,1-6 1-15,-3 1 0 0,3-6-1 16,-3-3 0-16,0-6 0 16,-1-3 0-16,-1-2-1 15,2-5 1-15,-6-2 0 16,2-2 0-16,-4-1 0 15,-1-8 0-15,-1-2 0 0,-5 0 1 16,1-2 0-16,-8-8 0 16,2 0-1-16,-5 1 1 15,-4-6-1-15,-3 3 0 0,-8 0 1 16,-2-5-1-16,-5 2 1 16,-2 0-2-16,-5-2 1 15,-1 0 0-15,-5 5 1 16,-4-5 0-16,-1 4-1 15,-4 2 0-15,-1 3 1 0,0-1 0 16,-6-2 1-16,0 4-1 16,-1-2 0-16,-2 3 0 15,-3-1 0-15,-3 8 0 16,-3-3 0-16,-5 6 0 0,-7 1-1 16,-3 6 1-16,-8 1 0 15,-3 9 0-15,-3 1 1 16,-9 3 0-16,-3 5 0 15,-3 2 0-15,-2 5 1 16,0 3-1-16,-5 7 2 0,-3 11-4 16,-2 1 0-16,1 8 0 15,-2 10 0-15,-1 11 0 0,2 5 0 16,-2 9 0-16,0 7 0 16,4 6 0-16,-2 4 0 15,2 2 0-15,8 8-3 16,-14 0-9-16,14 8-18 0,2 4-56 15,-6 6-2-15</inkml:trace>
  <inkml:trace contextRef="#ctx0" brushRef="#br1" timeOffset="206362.9875">15714 14638 432 0,'0'0'1'0,"0"0"-1"0,0 0 1 16,13 14 3-16,-1 13 0 15,10 16 1-15,8 17 2 16,14 13-1-16,9 19 1 15,9 10 0-15,7 7-1 16,7-5-3-16,2-3-5 0,0-11-5 16,-5-10-8-16,-7-22-15 15,-7-21-46-15,-6-11-8 16</inkml:trace>
  <inkml:trace contextRef="#ctx0" brushRef="#br1" timeOffset="206579.2399">16954 13883 495 0,'5'12'1'16,"13"19"-2"-16,12 12 1 0,9 14 0 15,7 8 0-15,9 9 0 16,10 4 0-16,15 5-1 15,3-14-3-15,-1-20-5 16,-6-14-18-16,-11-14-55 16,12-20-3-16</inkml:trace>
  <inkml:trace contextRef="#ctx0" brushRef="#br1" timeOffset="206810.6775">18150 12623 507 0,'0'0'1'15,"8"21"-1"-15,13 11 1 0,11 18 1 16,12 13-2-16,11 17 0 16,16 12 0-16,16 9 0 15,15 3 0-15,5-7-5 0,4-10-9 16,-1-16-35-16,2-18-38 15,2-14 0-15</inkml:trace>
  <inkml:trace contextRef="#ctx0" brushRef="#br1" timeOffset="207043.0952">19461 10865 505 0,'0'0'1'0,"0"0"-1"16,21 22 0-16,3 17 1 15,16 16 0-15,16 23 2 0,16 13-3 16,14 13 0-16,19 2 0 16,17 3-2-16,-2-14-10 15,9-24-41-15,-5-13-33 16,-5-26-2-16</inkml:trace>
  <inkml:trace contextRef="#ctx0" brushRef="#br1" timeOffset="207246.5551">20429 9448 505 0,'0'0'1'0,"13"21"-1"16,17 20 1-16,12 6-1 16,15 15-1-16,12 7 0 0,19 8-2 15,8 2-5-15,17 1-21 16,11-14-55-16,-12-23-2 0</inkml:trace>
  <inkml:trace contextRef="#ctx0" brushRef="#br1" timeOffset="207387.2411">21317 8548 511 0,'0'0'0'0,"3"24"0"0,19 17 0 0,2 7-71 16,27 6-18-16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08:44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5208 9869 397 0,'0'0'6'16,"0"0"1"-16,0 0 1 15,0 0 0-15,0 0 1 0,0 0 1 16,7 12 0-16,-7 0 1 16,0 6-5-16,3 7-1 15,-1 2-2-15,4 6 0 0,-1 4 0 16,0-1-1-16,2 1-1 16,0 1 0-16,1-6 0 15,0-2-1-15,-1-2-1 16,0-4-5-16,-1-9-9 0,1-1-21 15,7-4-48-15,-14-10 0 16</inkml:trace>
  <inkml:trace contextRef="#ctx0" brushRef="#br0" timeOffset="480.0773">5705 9886 365 0,'0'0'7'0,"0"0"2"0,0-10 2 16,0 10-1-16,0 0 1 15,-12-10 0-15,0 10 0 16,-3 0 0-16,-9 8-6 16,1 4-2-16,0 6-2 0,1 4 0 15,-1 3-1-15,9 2 0 16,1 1 0-16,8 1 0 15,5-7-1-15,5 0 1 0,8-7 0 16,7-5 1-16,4-10 0 16,1 0 0-16,5-15 2 15,0-5-1-15,-3-9 0 16,0-9 1-16,-4-6 0 16,-8-8-1-16,-8-10 0 0,-7 0 0 15,-5-6-1-15,-9 3 1 16,-9 6-1-16,-2 4 0 15,-3 13 1-15,0 6-1 0,1 15-1 16,6 11 0-16,5 10 0 16,2 17 0-16,7 8 0 15,7 13-1-15,2 3 1 0,10 14-1 16,6 1 1-16,4 7 1 16,5-4-1-16,5-2-1 15,3-5-5-15,-3-7-6 16,4-6-23-16,8-10-47 15,-14-5-2-15</inkml:trace>
  <inkml:trace contextRef="#ctx0" brushRef="#br0" timeOffset="799.7854">5976 9794 337 0,'0'0'5'0,"0"0"1"0,0 0 1 16,-14 7 1-16,14-7 1 15,-13 21-1-15,10-8 2 16,0 3-1-16,3 2-4 0,3-1-1 16,10 1-1-16,4-6 0 15,8-2 1-15,3-5 0 16,-1-5 0-16,3-2 0 0,2-8 2 16,-4-7 0-16,-3-4 0 15,-6-3 1-15,-6-3-1 16,-8-2 0-16,-5 5-1 15,-8 4-1-15,-9 3-1 16,-6 8-1-16,-2 6-2 0,1 3 0 16,-4 7-3-1,6 5-4-15,-3 3-8 0,15 0-19 16,8 2-46-16,2-17-3 16</inkml:trace>
  <inkml:trace contextRef="#ctx0" brushRef="#br0" timeOffset="1033.1617">6312 9302 371 0,'0'0'7'0,"0"0"4"0,-3-12 1 15,3 12 1-15,-12-9 0 16,12 9 0-16,-18 9 0 16,11 8 1-16,0 12-6 15,7 11-3-15,0 10-2 0,12 7-1 16,3 7 0-16,7 0-1 15,5 1 1-15,1-8-3 16,2-5-1-16,0-5-5 16,-4-10-8-16,-2-4-17 15,-10-21-45-15,4 3-7 0</inkml:trace>
  <inkml:trace contextRef="#ctx0" brushRef="#br0" timeOffset="1163.3415">6399 9745 380 0,'0'0'7'0,"0"0"0"15,0 0 0-15,0 0 0 16,0 0 0-16,5-14 1 16,20 4-3-16,7-15-15 0,18-1-64 15,14-8-2-15</inkml:trace>
  <inkml:trace contextRef="#ctx0" brushRef="#br0" timeOffset="5927.3893">1882 7178 233 0,'0'0'6'0,"0"0"0"16,-10-9 3-16,10 9-1 15,0 0-1-15,-2-13-1 16,2 3 3-16,4-2-1 16,14 0-4-16,12-6 0 0,12-1-1 15,12-9 3-15,14 2 1 16,12-6 2-16,19-2-1 15,6 3 1-15,19-1 0 16,3 1-1-16,6 5-1 0,9 1 0 16,8 0-2-16,4 4 0 15,5 4-1-15,5 2 0 16,2 3-2-16,6 7 1 16,-3 3-1-16,-2 2-1 0,-4 12 0 15,-5 6 0-15,-5 3-1 16,-18 9 0-16,-6 3 0 15,-12 4 0-15,-11 5 0 16,-14 0 0-16,-7 3 0 0,-10-1 0 16,-11 4 0-16,-9 1 2 15,-13 3-1-15,-12-2 1 16,-10 7 0-16,-17 0 1 16,-8 7-1-16,-25-2 1 0,-13 5 0 15,-19 3-1-15,-14-7 0 16,-21 7 0-16,-11-2 1 15,-11-5-1-15,-15-1-1 16,-13-3 1-16,-7-6 0 0,-6-4 1 16,-6-3-3-16,-5-10 2 15,0-4-2-15,-5-4 1 16,3-8 0-16,1-9 0 16,5-1 0-16,1-10-1 0,10-4 1 15,4-11-1-15,9-7 1 16,7-8-1-16,15-7 0 15,6-8 0-15,16-7-1 16,10-4 0-16,12-7 1 16,20-4-1-16,14-2 0 0,13-6 1 15,19-1-1-15,20-1 1 16,16-3 0-16,21 4 0 16,17-2 0-16,19 4-1 15,16 1 1-15,18 3 0 0,14 5 0 16,13 1 0-16,17 7 0 15,13 5 0-15,17 7 1 16,10 3-1-16,11 11 1 0,8 3-1 16,6 8 1-16,3 8 0 15,-4 2-2-15,-3 10-10 16,-14 14-56-16,-4-9-9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45:35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7869 5397 227 0,'0'0'1'15,"-16"-7"-2"-15,2 5-1 16,-4-3 2-16,-7 2 0 16,-5-2 7-16,-7 5 7 0,-5-2 4 15,5 2 4-15,6 7 0 16,12-2 2-16,3 5 0 16,16-10 1-16,28 14-4 15,27-11-8-15,22-3-3 0,30-5-4 16,23-5 1-1,26-4-4-15,10-6 1 0,13-2-1 16,0-2 1-16,-6-2-1 16,-11 6-1-16,-14 6 1 15,-22 3 1-15,-19 4-2 0,-25 5 1 16,-17 2-1-16,-22 0 0 16,-19 5 0-16,-24-5 0 15,-15 17 0-15,-24-7-1 0,-21 2 1 16,-20 3-1-16,-17-3 0 15,-15 0-1-15,-20 2 1 16,-7-2-1-16,-14 3-1 16,-2-3 2-16,-4 3 0 15,5 0 0-15,2-3 0 0,13 3 1 16,15-3 0-16,13 0 0 16,30-4 0-16,17 0-2 15,26-6 1-15,28 0-1 16,22-2 0-16,34-4 0 15,34-6 0-15,26-5 0 0,35-7 0 16,34-4 0-16,26-5-1 16,25-6-3-16,65 4-18 15,-20-2-60-15,-5-4-3 0</inkml:trace>
  <inkml:trace contextRef="#ctx0" brushRef="#br0" timeOffset="2014.4127">15415 6982 212 0,'3'-12'9'16,"2"-5"4"-16,-2-9 5 0,2-6 2 16,-3-9 3-16,-2-1 0 15,-2-2 2-15,-9-3 0 16,-11 14-6-16,-12 9-6 15,-14 18-3-15,-12 12-2 0,-9 24-1 16,-11 14-1-16,-5 21 1 16,-4 16-2-16,3 13 1 15,1 17 1-15,7 9 0 16,16 2-1-16,20-1-1 16,19-1-1-16,21-9 1 0,20-8 0 15,24-14-2-15,25-19 1 16,19-16-1-16,14-20 1 15,10-16-1-15,9-18-1 16,6-13-1-16,1-17-1 0,1-17 0 16,-8-7-1-16,-9-10 1 15,-12-11-1-15,-10-7 2 16,-14-9-1-16,-16-5 0 16,-20-12 2-16,-19-5 0 0,-19-4-2 15,-14 1 0-15,-19 5 0 16,-17 9 0-16,-14 15 0 15,-16 21 0-15,-17 25 0 16,-4 27 0-16,-12 19 0 16,-4 24 0-16,0 16 0 0,9 14 0 15,7 6 0-15,25 12-14 16,11-6-17-16,18 11-54 16,30-3-1-16</inkml:trace>
  <inkml:trace contextRef="#ctx0" brushRef="#br0" timeOffset="2818.7755">11885 8249 333 0,'0'0'8'0,"0"-17"2"16,0 7 1-16,-4-4 2 0,-6 3 0 15,-8 1 0-15,-4 5 0 16,-8 5 1-16,-10 25-8 16,-7 13 0-16,-5 20-2 15,-5 15 0-15,-3 19 2 0,5 12-1 16,5 12 1-16,8 5-1 15,9-2-1-15,19-3-1 16,14-7 0-16,10-7-1 0,20-16 0 16,14-11-1-16,11-14 0 15,15-13 0-15,6-16 1 16,10-15 0-16,-2-12 0 0,3-12 0 16,0-21 0-16,-5-9 0 15,-5-13 0-15,-8-8 0 16,-6-15 0-16,-11-6-1 15,-12-12 1-15,-8-9-1 16,-15-12 1-16,-10-4-2 16,-14-5 0-16,-17 3 0 0,-16 11 0 15,-15 10 0-15,-15 23 0 16,-12 17 0-16,-6 29 0 16,-10 24 0-16,-1 18 0 0,-1 24 0 15,9 11 0-15,6 16 0 16,7 9-7-16,16 9-5 15,20 4-21-15,22 8-50 0,10 2-4 16</inkml:trace>
  <inkml:trace contextRef="#ctx0" brushRef="#br0" timeOffset="3313.1635">9379 12041 222 0,'0'0'1'0,"0"0"0"0,0 0-1 0,0 0-1 0,0 0-1 0,0 6-5 16,0-6-19-16,6 21-26 15,-6-10-7-15</inkml:trace>
  <inkml:trace contextRef="#ctx0" brushRef="#br0" timeOffset="3816.4424">9158 11896 327 0,'0'0'3'0,"0"0"3"0,-12 5 1 15,-1 10 4-15,-4 9 1 0,-3 12 5 16,-5 22-1-16,-1 17 2 16,1 14-2-16,1 18-2 15,7 17-1-15,8 7-3 0,9 2-1 16,4 1-3-16,17-6-2 15,13-13-1-15,6-14-1 16,17-17 0-16,10-19-1 16,7-20 0-16,8-23-1 0,8-15 1 15,5-14 1-15,-3-15-1 16,0-21 1-16,-6-11-1 16,-1-16 0-16,-5-12 0 0,-4-11 1 15,-5-11 0-15,-9-11-2 16,-13-9 0-16,-11-2 0 15,-13-7 0-15,-18-4 0 16,-14 4 0-16,-24 7 0 16,-23 9 0-16,-16 15 0 15,-20 18 0-15,-11 24 0 0,-15 26 0 16,-4 27 0-16,-5 26 0 16,-1 26 0-16,4 24 0 15,12 20 0-15,16 12 0 0,19 6 0 16,33 13-17-16,35-10-67 15,26-11-2-15</inkml:trace>
  <inkml:trace contextRef="#ctx0" brushRef="#br0" timeOffset="5262.6975">16382 7560 32 0,'0'0'3'0,"0"0"0"0,-9-4 1 16,9 4-1-16,0 0 1 16,-5-11-1-16,5 11 1 15,0 0-1-15,0 0-1 16,-3-9-2-16,3 9-4 0,0 0-17 16,15 0-15-16</inkml:trace>
  <inkml:trace contextRef="#ctx0" brushRef="#br0" timeOffset="5915.6269">16812 7089 243 0,'0'0'3'0,"0"0"1"16,0 0 0-16,8-10 4 15,7 8 2-15,15 2 4 16,17 0 3-16,16 0 1 0,15 8 0 16,23 6 0-16,15 2 2 15,18 5-2-15,13 12-3 16,2 7-2-16,6 9-3 0,-1 10-1 16,-3 15-1-16,-10 9-3 15,-6 8 0-15,-8 26 2 16,-13 7 0-1,-15 4 0-15,-16 9 0 16,-16 0 1-16,-12 4 0 0,-16-1-1 16,-7 3-7-16,-19-10 0 15,-5-9 0-15,-8-1 0 16,0-2 0-16,-11-5 0 16,-1-4 0-16,-6-8 0 15,1-9 0-15,-5-11 0 0,-3-5 0 16,2-8 0-16,1-14 0 15,2-2 0-15,1-12 0 16,-1-10 0-16,2-3 0 0,6-4 0 16,-4-9 0-16,4 0 0 15,3-4 0-15,-2-6 0 16,1-2 0-16,1 2 0 16,9-7 0-16,-16 0 0 0,16 0-10 15,-12 0-25-15,2-7-52 16,10 7-3-16</inkml:trace>
  <inkml:trace contextRef="#ctx0" brushRef="#br0" timeOffset="6321.6262">18593 9963 407 0,'0'0'4'0,"0"0"3"0,0 0-1 16,0 0 2-16,0 0-1 15,0 0 2-15,0 10 1 16,4 2-1-16,6 5-3 16,1 9-1-16,3 3-2 15,-1 6 1-15,-1 3-1 0,0-2-1 16,-1 2-1-16,-2-6 0 15,-5-7 0-15,2-5 1 16,-3-7-1-16,-1-5 2 16,-2-8-1-16,0 0 0 0,0 0 0 15,10-15 0-15,-2-4 2 16,7-1-4-16,7-4 0 16,0-7 0-16,11 7 0 15,4-3 0-15,-2 2 0 0,2 2 0 16,-4 1-4-16,4 7-10 15,-12 3-22-15,-13 0-48 0,6 2-3 16</inkml:trace>
  <inkml:trace contextRef="#ctx0" brushRef="#br0" timeOffset="7015.8584">16729 7050 233 0,'0'0'9'16,"0"0"3"-16,2-12 4 15,-2 12 1-15,5-13 1 0,-5 13 2 16,9-2 0-16,-9 2 1 16,16 12-4-16,-9 7-6 15,3 12-3-15,-1 1 0 0,9 7-1 16,0 4-2-16,-1 1-1 15,1-2-1-15,4-2-1 16,-6-8 0-16,0-3-1 16,-4-6 1-16,0-5 0 15,-6-9 2-15,-6-9 0 0,0 0-1 16,0 0 1-16,0-16 0 16,-10-7 0-16,2-7-2 15,-1-9-1-15,-2-4 0 0,3-6-1 16,2-4 1-16,3 2-1 15,3 1 0-15,0 8-1 16,0 5 2-16,9 12-2 16,-1 12 1-16,5 13-1 0,2 17 0 15,10 21 1-15,5 12 0 16,7 12-3-16,5 13-16 16,-1 9-61-16,19 4 0 15</inkml:trace>
  <inkml:trace contextRef="#ctx0" brushRef="#br0" timeOffset="8645.2615">12899 8368 216 0,'0'0'4'16,"-19"-3"0"-16,-1 3 6 16,-8 0 2-16,-4 5 1 0,-10 8 2 15,-8 4 0-15,-5 10 1 16,-7 16-3-16,3 3 0 15,-6 16-3-15,-4 9-2 16,-3 9-1-16,-6 12 0 0,-1 10 0 16,-3 2 0-16,2 5 1 15,0-1-2-15,6 7 0 16,5-5-1-16,9 2 0 16,10-8 0-16,12-4 0 0,8-9-2 15,11-6 0-15,7-8-1 16,7-9-1-16,5-5 1 15,0-11-1-15,3-10 0 16,4-5 1-16,-2-5 0 16,-1-4-1-16,1-9 0 0,-1-4 1 15,-2-5 0-15,-2-10 0 16,5 14 1-16,-5-14 1 16,0 0 0-16,0 0-1 15,0 0 0-15,1-14 0 0,-1 4-1 16,0-5 0-16,0-7 0 15,4-3-2-15,0-10 0 16,1-6 1-16,1-9 0 0,5-7 0 16,2-7 0-16,4-10 0 15,3-8 0-15,5-8 0 16,10-4 0-16,3-5 0 0,9-5 0 16,9 0 0-16,7-5 1 15,6 5-2-15,6 0 1 16,8 7-1-16,0 1 0 15,7 8 1-15,-3 10 0 16,5 6-1-16,0 7 0 16,-3 6 1-16,4 12-1 0,-4 5 1 15,0 12 0-15,-4 5 0 16,-5 13-1-16,-8 7 1 16,-3 5-1-16,-9 10 1 15,-5 5 0-15,-11 5 0 0,-12 2-1 16,-7 0 0-16,-5 0 0 15,-5 1 0-15,-7-4 1 0,-3-1 0 16,-5-3-1-16,-2-3 1 16,-5-2 1-16,-4 0 0 15,-1-2-3-15,-4-7-4 16,2 2-7-16,-4-3-21 0,-9 0-50 16,8-7 0-16</inkml:trace>
  <inkml:trace contextRef="#ctx0" brushRef="#br0" timeOffset="8987.0678">13151 8195 270 0,'0'0'10'0,"0"0"3"0,0 0 3 16,0 0 1-16,0 0 0 15,7-3 2-15,-7 3 4 16,15 3-2-16,-2 4-6 16,9 2-6-16,0 4-1 0,10 3 0 15,6 1-1-15,2 2-1 16,7-2-2-16,-1-2 0 16,-3 3-2-16,0-4 1 15,-9-1-2-15,-1-1 1 16,-6-1 0-16,-12 3 0 0,-13 6 1 15,-12 5-1-15,-15 5 0 16,-12 4-1-16,-4 7 0 16,-13 5-5-16,-6 8-9 15,-6 1-31-15,4 3-38 0,7-5 0 16</inkml:trace>
  <inkml:trace contextRef="#ctx0" brushRef="#br0" timeOffset="9469.3642">11304 10174 345 0,'0'0'4'0,"-5"-10"3"0,5 10 2 16,-2-13 3-16,2 4 0 15,0 9-1-15,2-15 1 16,5 12 0-16,8 3-3 0,5 12-2 15,3 9-2-15,2 5-2 16,0 5 0-16,1 3 0 16,2 5 0-16,-11-1 0 0,0-3-1 15,-6-1 0-15,-6-4 0 16,-3-5 0-16,-2-3 1 16,0-4-1-16,-5-6 0 15,0-3 0-15,5-9-1 0,0 0 1 16,3-17-2-16,14-2 0 15,10-8 1-15,10-6-3 16,11-2-4-16,12-1-28 16,14 0-48-16,-3 7-2 15</inkml:trace>
  <inkml:trace contextRef="#ctx0" brushRef="#br0" timeOffset="10335.8527">9909 12183 247 0,'0'0'2'16,"0"0"-2"-16,10-11 1 0,1 4 3 16,15 0 2-16,4-5 4 15,17 2 1-15,20-3 0 16,16 1 1-16,16 5-1 0,23 1 2 15,20 5-3-15,17 1-1 16,19 4-1-16,11 11 0 16,13 2 1-16,2 13-1 15,10 10 2-15,-13 7-2 0,-7 8-1 16,-10 8-1-16,-11 12-2 16,-21 3-1-16,-12 5 0 15,-19 4-2-15,-13 2 0 0,-16 3 0 16,-11-1-1-16,-16 1 1 15,-10-3-1-15,-13 1 1 16,-9 4 0 0,-17-4 0-1,-3-7 1-15,-8-9 1 0,-5-8-1 16,-7-10 1-16,-6-10 1 16,1-6-1-16,-1-18 0 15,-1-9 1-15,1-4-1 16,0-6-1-16,2-3 1 0,2 0-4 15,-3 0-1-15,12 0-10 16,-22-8-21-16,12 4-47 16,10 4-2-16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46:07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14245 8620 0 0,'0'0'7'0,"-11"-2"2"0,11 2-1 16,-18-5 0-16,18 5-1 16,-12 0 0-16,12 0-1 15,-9 0 1-15,9 0 3 16,-10 0 4-16,10 0 4 0,0 0 3 16,-10 0 1-16,10 0 3 15,0 0 1-15,-10 0-2 16,10 0-2-16,0 0-3 0,0 0-2 15,0 0-2-15,0 0-1 16,0 0-3-16,0 0 0 16,0 0-3-16,0 0-1 0,0 0-1 15,0 0-1-15,0 0-2 16,0 0 0-16,0 0-1 16,0 0-1-16,0 0-1 15,0 0-2-15,0 0-13 16,0 12-43-16,0-12-11 0</inkml:trace>
  <inkml:trace contextRef="#ctx0" brushRef="#br0" timeOffset="2412.5802">14103 8670 124 0,'0'0'6'0,"0"0"4"0,0 0 2 16,0 0 5-16,0 0 2 16,0 0 3-16,0 0 0 15,0 0 3-15,0 0-4 0,0 0-3 16,0 0-3-16,-10-5-2 15,10 5-2-15,0 0-2 16,0 0-1-16,0 0-1 0,0 0-1 16,0 0 0-16,0 0-1 15,0 0 0-15,0 0 1 16,0 5-1-16,0-5 1 16,0 0-1-16,0 0 1 0,0 0-1 15,0 0 1-15,0 0-2 16,10 8 1-16,-10-8-1 15,0 0-1-15,0 0 0 16,0 0-1-16,7 4 1 16,-7-4-1-16,0 0 1 0,0 0-1 15,13 0 0-15,-13 0 0 16,0 0 0-16,7-4-1 16,-7 4 1-16,0 0-1 0,12-8 1 15,-12 8-1-15,11-7 0 16,-11 7 0-16,10-8 0 15,-10 8 0-15,17-6-1 16,-9 0 0-16,0 1 1 0,9-2-1 16,-1 4 0-16,1-5-1 15,7 1 1-15,0 2 0 16,3-2 0-16,1 2 0 16,-1-2 0-16,3 4 0 0,1-5 0 15,5 6 0-15,-4-2 0 16,0 1 0-16,1 3 0 15,2-3 0-15,0 3 1 16,0-2-1-16,-2 2 0 16,3 0 1-16,1 0-1 0,1 0 0 15,1 0 1-15,4 2-1 16,-1 1 0-16,0 2 0 16,4-1 1-16,-2 2-1 15,4-1 0-15,-4-1 0 0,3 1 0 16,-1 3 0-16,0-1 0 15,-4 0 0-15,6 5 1 16,-6 1-1-16,0 0 0 0,1 2 0 16,-2 0 0-16,-4 2 1 15,4 2-1-15,-2-1 1 16,1 2-1-16,-2 0 1 16,-1-1-1-16,-1 4 1 15,0-2 0-15,-2 5 0 16,-4-4 0-16,2 3 0 0,-2 0 0 15,0 2 0-15,-5-3 0 16,3 1 0-16,-3 5-1 16,-3 3 0-16,2-6 0 0,-3 2 0 15,1 4 0-15,-3-3 0 16,-1 4 0-16,0-2 0 16,-1 0 0-16,-2 1 1 0,0-1 0 15,-2-2-1-15,-1 2 1 16,-3 2-1-16,5-5 0 15,-7 4 0-15,2-1 0 16,-1 4 0-16,-3-4 0 0,-1-3 1 16,0 5-1-16,-2-1 0 15,0-1 1-15,-2 0-1 16,0 4 0-16,-2-5 0 16,-4 1 0-16,2 3 0 15,-1 0 0-15,-7-4 0 16,2 5-1-16,-3-4 1 0,-3 3 0 15,2-3 0-15,-3 2 0 16,-1 1-1-16,-3-2 1 16,1-4 0-16,-1 5 2 0,-4-4-1 15,1 1 0-15,-1 0 0 16,-2-4 1-16,-2 7 0 16,-1-5-1-16,4 2 0 0,-4-4 0 15,0 4-1-15,3-4 0 16,-3 0 0-16,5 1 0 15,-5-1 0-15,4-5 0 16,1 3 0-16,-3-4 0 0,3 2 0 16,2 0 0-16,-2-1 1 15,4-2-1-15,-2-3 0 16,3 1 0-16,3-3 0 16,-1 2 0-16,-1-3 1 15,1-3-1-15,6 3 0 16,-3-3 0-16,0-2 0 0,5-1 0 15,0 0 0-15,10-8 1 16,-12 7-1-16,12-7 0 16,0 0 0-16,0 0 0 0,0 0 0 15,-8 9 0-15,8-9 0 16,0 0 0-16,0 0 0 16,0 0 0-16,0 0 0 0,0 0-1 15,0 0-1-15,0 0-3 16,0 0-3-16,0 0-7 15,0-7-13-15,0 7-35 16,0 0-21-16,-4-12-4 0</inkml:trace>
  <inkml:trace contextRef="#ctx0" brushRef="#br0" timeOffset="3566.1647">14349 8344 303 0,'0'0'4'0,"0"0"2"16,0 0 4-16,0 0-1 0,0-8 1 16,0 8 2-16,0 0 0 15,0 0 2-15,0 4-3 16,-5 6-3-16,-5 1-1 16,-3 6 0-16,1 0 0 0,-11 5 0 15,1 5-1-15,-2-1 0 16,-6 3 0-16,0 3-1 15,-5 1 0-15,0-1 0 16,0 3-1-16,3-5-1 0,-2-1 0 16,0-2 0-16,4-5-1 15,4-2 0-15,3-5 0 16,4-3 0-16,1-4-1 16,6-1 1-16,2-4 0 0,10-3-1 15,0 0 1-15,0 0-1 16,0 0 1-16,17-3 0 15,0 3-1-15,1-2 1 16,7 0 0-16,5 2 0 16,5 0 0-16,1 2 0 0,-1 3 0 15,3 0 0-15,2-3 0 16,-1 3-2-16,-2 3 0 16,-1-4 0-16,-4 1 0 15,-2 2 0-15,-6 1 0 0,-1 1 0 16,-5-3 0-16,-4 2 0 15,-1-5 0-15,-3 1 0 16,-10-4 0-16,14 11 0 16,-14-11-3-16,0 0-22 0,4 12-58 15,-4-12-5-15</inkml:trace>
  <inkml:trace contextRef="#ctx0" brushRef="#br0" timeOffset="4449.9581">15471 10623 395 0,'0'0'4'0,"0"0"4"16,0 0 0-16,0 0 1 15,0 0 0-15,0 0 1 16,0 0 0-16,0 0 1 16,9 12-4-16,-3 8-4 0,-2 1 0 15,1 9-1-15,5 3 1 16,-3 2-1-16,1 1-1 16,-1-1 1-16,-4 0-1 15,-2-8 0-15,-1 3 0 0,0-7 1 16,-1-2 1-16,-2-3-1 15,-4-3 0-15,-1-3 0 16,3-3 0-16,5-9 0 16,-12 11 0-16,12-11-2 15,0 0 1-15,0 0-1 0,0 0 0 16,12 0 1-16,8-5-1 16,4-6 0-16,10-4 0 15,8-6 2-15,8-1-2 0,5-3 0 16,-2-3 0-16,2 3 0 15,-5 3 0-15,-8 1 0 16,-1 5 0-16,-14 6 0 16,-5 4-2-16,-7 6-4 0,-15 0-10 15,12 3-23-15,-5 8-47 16,-10-4-1-16</inkml:trace>
  <inkml:trace contextRef="#ctx0" brushRef="#br0" timeOffset="5512.6732">16298 9617 255 0,'0'0'5'0,"0"0"5"0,0 0 2 15,0 0 3-15,-10-6 1 16,10 6 2-16,0 0 0 16,0 0 2-16,0 0-4 0,0-9-5 15,0 9-2-15,2-10-1 16,-2 10-2-16,10-16-1 15,3 4 0-15,1-3 1 16,12-2 0-16,1 0-1 0,10-5 1 16,8-3 0-16,10-3-1 15,12 4 0-15,4-1 0 16,10 2-1-16,3 1 0 16,6 5-1-16,2 5 1 15,2 5-1-15,1 2-1 0,-6 5 1 16,-2 12-1-1,-6 3 0-15,2 6 0 0,-9 5 0 16,-4 1-1-16,-5 7-1 16,-3 3 1-16,-5 4-1 15,-6-2 1-15,-1 3-1 0,3 3 1 16,-8-4-1-16,-2 5 0 16,-4-3 0-16,-4 1 1 15,-5-3-1-15,-5-4 0 0,-3 1 2 16,-5-7-2-16,-6-3 0 15,-2-3 0-15,-2-5 0 16,1-3 0-16,-5 0 0 0,-3-7 0 16,0-10 0-16,3 15 0 15,-3-15 0-15,0 0 0 16,0 7 0-16,0-7 0 16,0 0 0-16,0 0 0 0,0 0-4 15,-9-3-12-15,9 3-40 16,-7-12-31-16,-3 5-1 15</inkml:trace>
  <inkml:trace contextRef="#ctx0" brushRef="#br0" timeOffset="6331.1443">18618 9697 461 0,'0'0'3'16,"0"0"1"-16,0 0 0 15,0 0 1-15,4 9 1 0,4 6 0 16,-5 4 0-16,9 10 0 15,-2 6-2-15,7 5-1 16,0 8 0-16,4-1-3 16,-5-1 0-16,2 0 0 15,0-8 0-15,-8-3 0 0,-1-7 0 16,-4-3 0-16,-5-6 0 16,-3-6 0-16,-6-6 0 15,-6-7 0-15,-10-3 0 16,1-9 0-16,-6-10 0 15,-3-13 0-15,4-10 0 0,-1-6 0 16,7-9 0-16,5 3 0 16,9-3 0-16,6 3 0 15,3 8 0-15,16 5 0 0,5 8 0 16,12 12 0-16,7 5 0 16,4 7 0-16,9 4 0 15,-1 8 0-15,2 0 0 0,-4 12 0 16,-10 5 0-16,-6 3 0 15,-12 7 0-15,-6 3 0 16,-16 2 0-16,-5 0 0 16,-10 0 0-16,-7-1 0 0,-1-2 0 15,-4-1 0-15,0-6 0 16,4 0 0-16,6-2 0 16,5-3 0-16,7-2 0 15,5-3 0-15,9-1 0 16,9-2 0-16,5-1 0 0,7-1 0 15,1 1 0-15,5-4 0 16,-4 4 0-16,3-3 0 16,-10 0 0-16,2-1 0 15,-5-1 0-15,-5 7-20 0,-5-3-66 16,1-2-3-16</inkml:trace>
  <inkml:trace contextRef="#ctx0" brushRef="#br0" timeOffset="6761.5296">19348 9889 398 0,'0'0'4'15,"0"0"2"-15,0 0 1 0,0 0 3 16,-9 9 0-16,3 1 0 16,1 6 1-16,-2-1 0 15,2 4-3-15,3 4-3 16,2-2-1-16,2-3-1 0,10 0-1 16,4-3 0-16,3-6-1 15,3-4 1-15,6-5 0 16,-1-2 0-16,0-6 1 15,-1-4 0-15,-5-5 0 0,-3-5 1 16,-6-6-4-16,-10 1 0 16,-2-2 0-16,-4 0 0 15,-8 5 0-15,-8 2 0 0,-5 10 0 16,-4 2 0-16,6 4 0 16,-4 6 0-16,2 6 0 15,4 6 0-15,5-5-3 16,7 10-23-16,7-6-58 15,4-2-4-15</inkml:trace>
  <inkml:trace contextRef="#ctx0" brushRef="#br0" timeOffset="7536.7786">19721 9351 340 0,'0'0'8'0,"0"0"4"0,0-12 5 15,0 12 2-15,-5-13 0 16,5 13 0-16,0 0 1 15,0 0 1-15,-9 15-6 0,9 17-3 16,0 11-3-16,1 9-9 16,10 10 0-16,1 5 0 15,1-3 0-15,3 3 0 0,5-8 0 16,-4-4 0-16,2-11 0 16,-3-6 0-16,-1-6 0 15,-5-6 0-15,-5-6 0 16,0-2 0-16,-3-7 0 15,-2-11 0-15,0 0-7 16,0 0-36-16,5-5-45 0,-5-19-2 16</inkml:trace>
  <inkml:trace contextRef="#ctx0" brushRef="#br0" timeOffset="7815.5902">19920 9244 438 0,'0'0'5'16,"0"0"2"-16,0 0 1 15,0 0 1-15,12 0 3 0,-4 16 2 16,0 9 1-16,6 12-12 16,-4 12-3-16,8 11 0 15,-1 12 0-15,-2-1 0 16,2 1 0-16,1-3 0 0,-1-10 0 16,-5-6 0-16,-2-11 0 15,1-5 0-15,-4-12 0 16,-2-3 0-16,-1-7 0 15,2-2 0-15,-6-13 0 0,3 12 0 16,-3-12 0-16,0 0 0 16,0-8 0-16,-6-2-89 15,6-2-3-15</inkml:trace>
  <inkml:trace contextRef="#ctx0" brushRef="#br0" timeOffset="9477.7035">6265 14177 288 0,'0'0'4'0,"0"0"0"0,0 0 2 16,-2-12-1-16,2 4 0 15,12-2 2-15,13-7 1 16,14 2 0-16,21-7-1 15,22 0 0-15,20-8 0 0,24 0 2 16,27 1-2-16,18-4 1 16,14 3-1-16,13 3-1 15,0 6-1-15,9 2-2 16,-6 9-1-16,-7 8 0 0,-10 2 0 16,-15 11 0-16,-12 3 0 15,-15 11 0-15,-14 2 1 16,-15 11 0-16,-18 1 0 0,-17 8 1 15,-11 8-1-15,-17 1 1 16,-12 6 1-16,-18 0-2 16,-18 2 1-16,-16 4-1 15,-27-5 1-15,-21 2 0 16,-25-2-2-16,-27-3 0 0,-18-2 0 16,-22-1-1-16,-23-5-1 15,-14-6 0-15,-15-5 0 16,-11-7 0-16,-1-6 1 15,4-13-1-15,3-11 0 16,17-4 1-16,9-12 0 0,22-13 0 16,16-9 1-16,25-11 0 15,18-7 0-15,15-3 0 16,22-4-1-16,17-8 0 0,17-3 0 16,21-1 0-16,17-6-1 15,25 0 1-15,19-3-2 16,26 2 1-16,22 1-1 15,30 3 0-15,22 8 0 0,32 8 1 16,20 12-1-16,26 9 0 16,19 13 0-16,8 19 1 15,4 5 1-15,-12 25-1 0,-14 13-1 16,-34 11-3-16,-32 13-9 16,-46 14-67-16,-48 16-3 15</inkml:trace>
  <inkml:trace contextRef="#ctx0" brushRef="#br0" timeOffset="13228.7956">16119 11185 286 0,'0'0'9'0,"0"0"2"16,0-13 5-16,0 13 0 15,-3-12 2-15,-2 2 3 0,-3-1 1 16,2-1 0-16,-8 3-7 16,0-4-3-16,-2 4-2 15,0-4-3-15,-6 6-1 16,-1-1-1-16,-5 1-1 15,-1 5-2-15,-6 2 1 0,-4 0-1 16,-1 5 0-16,-9 2 0 16,4 7 0-16,-8 1 0 15,-2 4 0-15,3 1 0 16,-3 6 0-16,-1 3 0 0,1 0 1 16,-3 8-1-16,1-1 1 15,5 3-3-15,-2 4 0 16,-3 4 0-16,2 0 0 0,2 4 0 15,3 7 0-15,3-4 0 16,0 8 0-16,2 0 0 16,6 5 0-16,3 3 0 0,4-2 0 15,8 7 0-15,-1-3 0 16,7 2 0-16,4-2 0 16,6 3 0-16,3-4 0 15,2 1 0-15,3-2 0 16,5-4 0-16,1 1 0 0,4-2 0 15,2-4 0-15,3-1 0 16,-1-2 0-16,4-7 0 16,1-1 0-16,2-6 0 15,-1-5 0-15,-1 2 0 0,1-7 0 16,-2-2 0-16,-1-5 0 16,-4-1 0-16,-4-5 0 15,1 0 0-15,-1-9 0 16,-2 0 0-16,-7-12 0 0,7 12 0 15,-7-12 0-15,0 0 0 16,0 0 0-16,-5 0 0 16,-4-1 0-16,-2-10 0 15,-1-1 0-15,-4-6 0 0,-5-6 0 16,-2-6 0-16,3-5 0 16,-3-4 0-16,4-9 0 15,-1-1 0-15,0-11 0 16,5 1 0-16,0-6 0 15,3-3 0-15,5-7 0 0,2-2 0 16,5-7 0-16,2 2 0 16,10-4 0-16,6-1 0 15,7-2 0-15,1-3 0 0,10 5 0 16,-5 1 0-16,12 7 0 16,-3-1 0-16,0 7 0 15,2 7 0-15,0 2 0 16,2 7 0-16,1 3 0 0,3 4 0 15,7 3 0-15,0 2 0 16,5 10 0-16,4 1 0 16,5 4 0-16,6 7 0 15,4 9 0-15,1 4 0 0,-1 8 0 16,5 2 0-16,-1 6 0 16,-1 5 0-16,2 1 0 15,-4 3 0-15,3 3 0 16,-4 1 0-16,-2 1 0 0,-3 2 0 15,-7 3 0-15,-5 3 0 16,-7 1 0-16,-5 0 0 16,-10 5 0-16,-1 2 0 15,-3-3 0-15,-9-1 0 16,-5 0 0-16,-2-3 0 0,-2 2 0 16,-6-7 0-16,-2-1 0 15,-3-4 0-15,-4-1 0 16,2-6 0-16,-5 0 0 0,0-4 0 15,0-8 0-15,0 10 0 16,0-10 0-16,0 0 0 16,-11 0 0-16,11 0 0 15,-16-7 0-15,2-4 0 0,4-1 0 16,-6 0 0-16,-2-8 0 16,1-3 0-16,-3-3 0 15,-5-3 0-15,0-2 0 16,-2-1 0-16,-3-3 0 0,0 0 0 15,-3 1 0-15,-1 1 0 16,0 4 0-16,-4-1 0 16,-7 3 0-16,3 4 0 15,-6 1 0-15,-1 2 0 0,-8 5 0 16,0 3 0-16,-8 5 0 16,-5 0 0-16,-3 7 0 0,0 0 0 15,-7 9 0-15,0 3 0 16,2 6 0-16,-5 1 0 15,3 4 0-15,6 4 0 16,-1 3 0-16,3 2 0 16,4 6 0-16,7 1 0 15,-1 3 0-15,2 2 0 0,8 6 0 16,0 5 0-16,2 7 0 16,5 2 0-16,1 8 0 15,3 7 0-15,6 0 0 0,5 6 0 16,3 1 0-1,3 2 0-15,7-2 0 0,2 0 0 16,5-2 0-16,2 1 0 16,1-5 0-16,2-1 0 15,5-3 0-15,0-4 0 0,0-2 0 16,0-7 0-16,0 0 0 16,8-9 0-16,1-2 0 15,1-7 0-15,0-7 0 0,2-5 0 16,-1-8 0-16,-1-3 0 15,-3-6 0-15,0-6 0 16,-7-10 0-16,8 10 0 16,-8-10 0-16,0 0 0 0,0 0 0 15,0-10 0-15,-2 0 0 16,-4-12 0-16,-5-4 0 16,5-8 0-16,-1-6 0 15,-1-9 0-15,-2-6 0 16,-2-4 0-16,4-4 0 0,3 0 0 15,-2-4 0-15,2-4 0 16,0 0 0-16,5-3 0 16,0-3 0-16,5 1 0 15,7-4 0-15,6-4 0 0,1 0 0 16,9 1 0-16,6 2 0 16,0 4 0-16,5 3 0 15,-2 5 0-15,3 2 0 0,2 5 0 16,-2 5 0-16,5 3 0 15,-4 1 0-15,7 4 0 16,2 0 0-16,5 4 0 0,3-2 0 16,5 5 0-16,7 4 0 15,0-1 0-15,2 9 0 16,2 0 0-16,1 9 0 16,-1-2 0-16,1 14 0 15,-5 0 0-15,1 9 0 0,0 0 0 16,-3 10 0-16,2 10 0 15,-8 5 0-15,0 4 0 16,-5 1 0-16,-4 8 0 16,-8-5 0-16,-5 8 0 15,-8-4 0-15,-4 0 0 16,-7-4 0-16,1-2 0 0,-3-3 0 16,-5-3 0-16,-1-3 0 15,-1-2 0-15,-5-3 0 0,2-5 0 16,-5-3 0-16,-4-9 0 15,5 11 0-15,-5-11 0 16,0 0 0-16,0 0 0 16,0 0 0-16,0 0 0 0,0 0 0 15,-5 0 0-15,5 0 0 16,-13-5 0-16,13 5 0 16,-19-6-20-16,1 2-72 15,9-1-4-15</inkml:trace>
  <inkml:trace contextRef="#ctx0" brushRef="#br0" timeOffset="14145.0293">16422 11717 366 0,'0'0'8'0,"0"0"4"16,0 0 1-16,0 0 0 15,-10-7 1-15,10 7 1 16,0 0 0-16,0 0 2 16,7 2-7-16,2 3-3 15,5 3-1-15,1 2 0 0,5-1 1 16,2 3-5-16,3 4-2 16,5-3 0-16,-2 2 0 15,-1-3 0-15,-1-1 0 0,2 5 0 16,-1-4 0-1,-6-3 0-15,1 2 0 0,-5-4 0 16,-1 1 0-16,-2-4 0 16,-7-1 0-16,1 2 0 15,-8-5 0-15,11 0 0 0,-11 0 0 16,0 0 0-16,11-5 0 16,-11 5 0-16,6-7 0 15,-6 7 0-15,7-15 0 0,-7 15 0 16,6-18 0-16,0 8 0 15,-3-2 0-15,2 0 0 16,3-3 0-16,-4 3 0 16,4-6 0-16,2-2 0 0,0-2 0 15,2-2 0-15,3-4 0 16,4-8 0-16,-1 3 0 16,5-6 0-16,-4-4 0 15,1-1 0-15,1 3 0 16,-7 2 0-16,-1 2 0 0,-6 4 0 15,1 9 0-15,-8 2 0 16,0 5 0-16,0 6 0 16,0 1 0-16,0 10 0 15,0-9 0-15,0 9 0 0,0 0 0 16,0 0 0-16,0 0 0 16,0 0 0-16,0 0 0 15,0 0 0-15,-13 1 0 0,13-1 0 16,-2 18 0-16,2-3-87 15,-8 1-7-15</inkml:trace>
  <inkml:trace contextRef="#ctx0" brushRef="#br0" timeOffset="14730.474">16274 11794 410 0,'0'0'5'0,"0"0"2"15,2-9 1-15,-2 9 2 16,14-6 1-16,-1 3 1 16,7 3 1-16,7 0 0 0,5 0-4 15,5 10-1-15,6-2-3 16,4 4-5-16,3-1 0 16,0 3 0-16,-4-2 0 15,5 0 0-15,-9 1 0 16,1-3 0-16,-6 1 0 0,-5-2 0 15,-5-2 0 1,-4-4 0-16,-9 2 0 0,1-2 0 16,-15-3 0-16,13 0 0 15,-13 0 0-15,0-15 0 16,0 0 0-16,-3-5 0 0,-1-6 0 16,-5-10 0-16,5-6 0 15,-4-5 0-15,4-6 0 16,-4-5 0-16,2-3 0 0,2 3 0 15,-2 0 0-15,2 4 0 16,-1 9 0-16,1 3 0 16,1 10 0-16,-3 4 0 15,6 11 0-15,-4 5 0 0,4 12 0 16,0 0 0-16,2 7 0 16,0 8 0-16,4 0-69 15,1 17-22-15</inkml:trace>
  <inkml:trace contextRef="#ctx0" brushRef="#br0" timeOffset="15483.6179">14294 13334 295 0,'0'0'8'0,"0"0"5"15,-2-12 5-15,2 12 1 16,-3-17 3-16,3 7 1 0,0 2-1 16,0 8 2-16,11-9-7 15,3 9-5-15,6 7-3 16,8 8-2-16,4 5-2 15,5 3 0-15,5 1 0 16,2 0-2-16,4 3-1 0,-3-1 0 16,0-4-2-16,-3-5 0 15,-9 1 0-15,-1-9 0 16,-9 3 0-16,-2-6 0 0,-8-1 0 16,-1-2 0-16,-12-3 0 15,10 0 0-15,-8-11 0 16,-2-1 0-16,0-10 0 0,0-5 0 15,0-13 0-15,0-7 0 16,4-1 0-16,0-3 0 16,1 3 0-16,0 1 0 15,0 8 0-15,2 7 0 16,1 7 0-16,0 8 0 0,6 9 0 16,-1 4-17-16,1-1-72 15,19-1-3-15</inkml:trace>
  <inkml:trace contextRef="#ctx0" brushRef="#br0" timeOffset="17394.8611">17940 12554 264 0,'0'0'9'0,"0"0"5"16,-10-2 4-16,10 2 1 15,0 0-1-15,-9-5 1 16,9 5 4-16,0 0-1 0,15 3-7 16,12 1-4-16,23 4-3 15,15-4 0-15,17 2 1 16,20-2-1-16,15-1 0 16,19-3-1-16,8-3-1 0,8-7 0 15,-5 1-1-15,2-3-1 16,-11-3-1-16,-2 0 0 15,-15-3 1-15,-8 1-4 16,-14-3 0-16,-10-2 0 16,-12-5 0-16,-13-4 0 0,-11-3 0 15,-11-2 0-15,-12-7 0 16,-13 1 0-16,-9-3 0 16,-8 1 0-16,-17-1 0 15,-15 5 0-15,-9 3 0 0,-15-2 0 16,-10 7 0-16,-13-1 0 15,-13 3 0-15,-4 5 0 16,-14 1 0-16,0 2 0 0,-10 7 0 16,-4 0 0-16,-5 4 0 15,-2 7 0-15,2 4 0 16,-3 3 0-16,-2 9 0 16,-1 6 0-16,8 4 0 15,10 10 0-15,11 6 0 0,9 1 0 16,15 9 0-16,13 8 0 15,19 3 0-15,20 3 0 16,14 3 0-16,16 1 0 0,18-2 0 16,19-1 0-16,23-4 0 15,15-2 0-15,17-10 0 16,12-8 0-16,13-6 0 16,9-8 0-16,17-16 0 0,3-4 0 15,6-7 0-15,2-10 0 16,3-5 0-16,-6-11 0 15,-2-2 0-15,-12-6 0 16,-13-6 0-16,-10-4 0 0,-17-3 0 16,-17-6 0-16,-18-1 0 15,-15-4 0-15,-19-2 0 16,-13 3 0-16,-15 2 0 16,-21 0 0-16,-8 4 0 0,-20 5 0 15,-11 4 0-15,-16 8 0 16,-10 4 0-16,-16 2 0 15,-13 7 0-15,-6 7 0 16,-13 3 0-16,-8 8 0 16,-7 5 0-16,-3 5 0 15,-1 12 0-15,2 8 0 0,6 11 0 16,8 7 0-16,12 12 0 16,20 4 0-16,22 13 0 15,25 3 0-15,33 6 0 0,37 6 0 16,46 0 0-16,36-5 0 15,49-14-70-15,30 7-18 16</inkml:trace>
  <inkml:trace contextRef="#ctx0" brushRef="#br0" timeOffset="20376.0202">10195 8643 244 0,'0'0'10'16,"0"0"6"-16,0 0 4 0,0-12 3 15,0 12 2-15,0-11 2 16,0 11 1-16,-5-12 0 16,5 12-10-16,0 0-5 15,0 0-3-15,0 0-4 16,-7 7 0-16,7 6-2 0,0-1 0 15,2 3 1-15,1 5-1 16,4 0 1-16,1 2 0 0,2-3-1 16,-1 4 2-16,7-5-6 15,-2 2 0-15,4 2 0 16,1-5 0-16,6 4 0 16,0-4 0-16,3-2 0 15,-1 2 0-15,5-3 0 16,3 1 0-16,0-3 0 15,5 1 0-15,-4-3 0 0,7 1 0 16,0-5 0-16,1 1 0 16,0-4 0-16,2 2 0 15,1-2 0-15,0-3 0 16,0 0 0-16,-2 0 0 0,5-3 0 16,-6-2 0-16,4-2 0 15,-1-1 0-15,-4-1 0 0,1-4 0 16,-1 0 0-16,-5-2 0 15,5 1 0-15,-7-3 0 16,3-1 0-16,-2 1 0 0,0-4 0 16,-2 0 0-16,1 1 0 15,-2-2 0-15,0 2 0 16,-1-6 0-16,4 5 0 16,-5-4 0-16,-2 0 0 0,-2 5 0 15,-3-5 0 1,0 3 0-16,-11 0 0 0,2 3 0 15,-7-4 0-15,3 3 0 16,-6-2 0-16,-2 0 0 16,-1-1 0-16,0 3 0 15,-3 0 0-15,2 1 0 16,-2 1 0-16,0-2 0 0,0 6 0 16,0-7 0-16,-2 5 0 15,-4-2 0-15,2 3 0 0,-2-2 0 16,2 0 0-16,-4 4 0 15,0-4 0-15,-3 4 0 16,5 1 0-16,-1 0 0 0,-3-3 0 16,-3 5 0-16,4-2 0 15,-4 2 0-15,1-4 0 16,2 5 0-16,-5-1 0 16,0 3 0-16,0 0 0 15,0 0 0-15,0-1 0 0,-2 1 0 16,2 2 0-16,-2-1 0 15,1 1 0-15,2 4 0 16,-4-3 0-16,4 2 0 16,1-1 0-16,-2 1 0 15,2-1 0-15,0 3 0 16,5-3 0-16,8 3 0 0,-16-1 0 16,16 1 0-16,-7-3 0 15,7 3 0-15,0 0 0 0,0 0 0 16,-10 0 0-16,10 0 0 15,0 0 0-15,0 0 0 16,0 0 0-16,0 0 0 16,0 0 0-16,0 0 0 0,0 0 0 15,0 0 0-15,0 0 0 16,0 0 0-16,0 0 0 16,0 0 0-16,0 0 0 0,0 0 0 15,0 0 0-15,0 0 0 16,8 3 0-16,-8-3 0 15,9 9 0-15,-9-9 0 16,18 18 0-16,-6-3 0 16,0-3 0-16,0 3 0 0,1 2 0 15,0 3 0-15,-1-2 0 16,-1 1 0-16,-1 1 0 16,-3 0 0-16,-3-1 0 15,-1-1 0-15,-3 2 0 0,0-2 0 16,0-1 0-16,0-5 0 15,-5 0 0-15,0-2 0 16,5-10 0-16,-7 15 0 16,7-15 0-16,0 0 0 0,-13 8 0 15,13-8 0-15,-10 0 0 16,10 0 0-16,-14-8 0 16,14 8 0-16,-8-15 0 0,3 5 0 15,-1 0 0-15,5 0 0 16,-2-2 0-16,1-3 0 15,2-2 0-15,0 0 0 16,0-4 0-16,0-1 0 16,2 1 0-16,1-7 0 0,-2 6 0 15,5-6 0-15,-4 3 0 16,3-2 0-16,-5 4 0 16,3-1 0-16,-1 5 0 15,-2-1 0-15,0 0 0 0,0 5 0 16,0 2 0-16,0 1 0 15,0 2 0-15,0 10 0 16,-5-14 0-16,5 14 0 0,0-11 0 16,0 11 0-16,0 0 0 15,0 0 0-15,0-7 0 16,0 7 0-16,0 0 0 16,0 0 0-16,0 0 0 15,0 0 0-15,11 6 0 0,-2-5 0 16,7 5 0-16,3 1 0 15,3 2 0-15,11-1 0 16,-3 2 0-16,0 0 0 16,2 0 0-16,0-3 0 15,-4 6 0-15,-2-5 0 0,-3-1 0 16,-6 2 0-16,1-1 0 16,-8 2 0-16,2 0 0 15,-4 0 0-15,-1 2-16 0,-2 3-75 16,-7-3-3-16</inkml:trace>
  <inkml:trace contextRef="#ctx0" brushRef="#br0" timeOffset="22145.8924">10060 8665 343 0,'0'0'7'15,"3"-10"3"-15,2 0 4 16,2 0 1-16,4-5 2 16,1-2 2-16,0-2 1 0,6-4 1 15,-3 2-5-15,0 2-3 16,0-1-2-16,-3 4-6 15,-2 1-5-15,-2 2 0 16,-1 3 0-16,-2 3 0 16,-5 7 0-16,5-10 0 0,-5 10 0 15,0 0 0-15,0 10 0 16,-5 4 0-16,0 6 0 16,-5 5 0-16,0 4 0 15,-2 1 0-15,-1 5 0 0,1-5 0 16,-2-1 0-16,3-3 0 15,1-4 0-15,0-5 0 16,5-2 0-16,0-8 0 0,5-7 0 16,-5 10 0-16,5-10 0 15,0-7 0-15,5-3 0 16,2-7 0-16,1-3 0 16,2-7 0-16,2-3 0 0,1 0 0 15,-1-2 0-15,-1 4 0 16,-2 1 0-16,-1 3 0 15,-4 4 0-15,1 5 0 16,-2 6 0-16,-3 9 0 16,3-11 0-16,-3 11 0 15,0 0 0-15,-3 11 0 0,0 6 0 16,-4 0 0-16,2 7 0 16,0 4 0-16,-2-1 0 15,-4 3 0-15,4-1 0 0,0-4 0 16,2 0 0-16,-1-7 0 15,2-4 0-15,-1-1 0 16,2-6 0-16,3-7 0 0,0 0 0 16,0 0 0-16,0 0 0 15,8-12 0-15,-2-6 0 16,3-4 0-16,-2-1 0 16,3-4 0-16,1 0 0 15,-4 1 0-15,-2 0 0 0,-1 4 0 16,1 2 0-16,-5 5 0 15,0 0 0-15,0 6 0 16,0 1 0-16,0 8 0 16,0 0 0-16,-7-4 0 0,-3 5 0 15,-3 13 0-15,-4 0 0 16,-3 3 0-16,-2 5 0 16,-6 2 0-16,-2-3 0 15,0 2 0-15,4-4 0 0,-1-2 0 16,6-4 0-16,5-1 0 15,0-4 0-15,9-5 0 16,7-3 0-16,0 0 0 16,0-6 0-16,5-4 0 0,7-3 0 15,6-1 0-15,-4-6 0 16,11 0 0-16,-2-1 0 16,3-2 0-16,3-3 0 0,-2 5 0 15,-5-1 0-15,3 4 0 16,-5 6 0-16,-6-3 0 15,-1 5 0-15,-5 5 0 16,-8 5 0-16,9-8 0 0,-9 8 0 16,0 0 0-1,0 0 0-15,0 0 0 0,0 8 0 16,0-8 0-16,3 12 0 16,-3-2 0-16,0-1 0 15,0 2 0-15,0-1 0 0,0 3 0 16,0-13 0-16,0 15 0 15,0-15 0-15,0 12 0 16,0-12 0-16,0 0 0 16,0 7 0-16,0-7 0 0,0 0 0 15,0 0 0-15,0 0 0 16,0 0 0-16,0 0 0 16,0 0 0-16,0 0 0 0,13-7 0 15,-13 7 0-15,7-15 0 16,-7 15 0-16,7-14 0 15,-7 14 0-15,8-14 0 16,-8 14 0-16,0 0 0 0,0 0 0 16,0 0 0-1,7 18 0-15,-4-5 0 0,-1 3 0 16,3 7 0-16,-3-1 0 16,3 1 0-16,3-1 0 15,-4-2 0-15,4-3 0 0,2-5 0 16,6 0 0-16,-7-3-41 15,11-9-46-15,5-3-4 16</inkml:trace>
  <inkml:trace contextRef="#ctx0" brushRef="#br0" timeOffset="23461.7643">10851 15083 350 0,'0'0'5'0,"0"-9"0"16,5-4 3-16,5-1 0 16,12-6 2-16,8-5 1 15,18-2 0-15,19-5 2 16,13-1-4-16,17 3 0 16,16 3 0-16,17 10-1 0,2 5-1 15,2 4 0-15,3 8-2 16,-11 5 1-16,3 10-2 15,-12 10 0-15,-7 4-2 16,-11 11 1-16,-12 5-2 0,-13 7 1 16,-14 4 0-16,-15 12 0 15,-18-1 0-15,-19 6 0 16,-13 2 0-16,-20 3 0 0,-14-2 0 16,-14-2-2-16,-14 1 0 15,-15-9 0-15,-8-1 0 16,-9-6 0-16,-15-2 0 15,-10-10 0-15,-13-5 0 16,-10-10 0-16,-4-11 0 16,-11-9 0-16,0-12 0 0,3-21 0 15,13-11 0-15,13-22 0 16,22-10 0-16,29-19 0 16,28-8 0-16,26-9 0 15,32-9 0-15,32-1 0 0,23 0 0 16,26 6 0-16,19 7 0 15,18 10 0-15,13 12 0 0,11 14 0 16,9 15 0-16,11 24 0 16,-3 18 0-16,1 16 0 15,1 22 0-15,-1 25-29 16,-2 20-59-16,-26 8-3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48:57.388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1007 2997 182 0,'0'0'3'0,"0"0"-3"16,0 0 3-16,0 0 2 16,0 0 2-16,7 8 3 15,6-1 3-15,7 1 2 16,10-2 1-16,7 2 1 16,13 0 0-16,10 0 1 0,11-6-2 15,14 5-2-15,9-7-1 16,6 3-2-16,9-3 1 15,11 0-1-15,5 0-3 16,5 0-1-16,11 0-2 0,2 0 0 16,7 2-1-16,1 1-1 15,6-1-1-15,4-2 0 0,0 2 0 16,2-2 0-16,0 0 0 16,-2 0 0-16,7 0 2 15,-5-2-1-15,2 0 1 16,-4-1 0-16,9 1 0 15,-2-1-1-15,4 3 1 0,-1 0-1 16,8-4-1-16,0 4 0 16,5-3 0-16,-1 1-1 15,4-4 0-15,-2 4 0 16,1-1 0-16,-4 1-1 16,-7 2 1-16,0 0-1 15,-3 0 0-15,-6 5 1 0,-4 0-1 16,-3 0 0-16,-3 5 1 15,3-5-1-15,-1-1 1 0,-2 4-1 16,1 0 0-16,-1-4 1 16,-2 1 0-16,2 3-1 15,1-6 0-15,-3 2 1 0,1-1-1 16,-8 2 1-16,4 1-1 16,-10-5 1-16,4 4-1 15,-6 1 0-15,-2-4 1 16,-8 4-1-16,2-4 1 15,1 0-1-15,0 1 0 0,-3 0 1 16,-1-1 0-16,-2-2-1 16,3 3 1-16,-7 0-1 15,0-2 1-15,-3 2-1 16,-2-1 0-16,-7 1 1 16,6-3-1-16,-6 2 1 0,-4-2-1 15,-1 2 0-15,4-2 0 16,-2 0 1-16,-3 3-1 15,1 2 1-15,-1-3-1 16,-7 1 1-16,3 2-1 0,-1-3 1 16,-2 3-1-16,-3-3 0 15,1 3 1-15,-3-2-1 16,0 0 0-16,1-2 0 0,-5 2 0 16,-1-3 0-16,0 0 1 15,-5 0-1-15,1 0 0 16,-2 0 1-16,-1-3-1 15,0 2 1-15,-2 1-1 0,-2-6 1 16,1 1-1-16,-4 3 1 16,-2 0-1-16,-1-3 1 15,-6 0-1-15,-2 0 0 16,-7-3 0-16,-1 4 0 16,-5-1 0-16,-7-2 0 0,-3 4 0 15,-2-5 0-15,-1 6 0 16,-2 0 0-16,-6-1 0 15,2 0 0-15,-3 1 0 0,0 2 0 16,-5-2 1-16,3-2-1 16,-5 4 0-16,-4 0 0 15,1 0 1-15,-8 0-1 16,3 0 0-16,-12 0 1 0,12 0-1 16,-12 0 1-16,0 0-1 15,0 0 0-15,9-2-1 16,-9 2-2-16,0 0-4 15,0 0-10-15,0 0-31 16,15 10-34-16,-9-7-2 0</inkml:trace>
  <inkml:trace contextRef="#ctx0" brushRef="#br0" timeOffset="159672.2894">1576 15507 136 0,'0'0'6'16,"0"0"4"-16,0 0 5 0,11 5 5 15,-11-5 0-15,14 4 5 16,-3-4 0-16,1 6 2 16,2-4-4-16,4 1-4 15,7 3-4-15,0-5-2 16,5 5-2-16,7-4-1 0,5 3-4 16,8 0 0-16,7-3-2 15,5 1-1-15,5-1 0 16,7 1-1-16,4 2-1 0,6-3 0 15,4-2 1-15,4 5-1 16,4-2 1-16,4-1-1 16,8-2 0-16,4 0 0 15,10 3 1-15,8-3-1 16,2 0 0-16,5 0 0 0,9 0 0 16,5 0 0-16,7-3 0 15,1 3 0-15,0-2 0 16,4-1 0-16,7 1 0 15,2-1 0-15,-2 3-1 0,2-2 1 16,5 2-1-16,2-2 1 16,3 2-1-16,-3-3 0 15,4 0 0-15,-1 1 1 0,4-1-1 16,-2 1 0-16,0 2 0 16,2-2 0-16,1-1 0 15,-2 3 1-15,-2-2-1 16,-2 2 0-16,1-3 1 0,-1-2-1 15,1 2 0-15,-8-1 1 16,-1-2-1-16,-3 2 1 16,-1-1 0-16,-5-3-1 15,-8 1 0-15,-3 2 1 16,-10 0 0-16,-4-1 0 0,-11 2-1 16,-7-3 1-16,-8 4 0 15,-10-2 0-15,-13 3 1 16,-8 0-2-16,-10-4 0 15,-15 6 1-15,-11-2 0 0,-7 2-1 16,-14 0 1-16,-10 0 0 16,-3 0-1-16,-12 0 1 15,0 0-2-15,0 0-3 0,0 0-15 16,0 15-52-16,-8-13-8 16</inkml:trace>
  <inkml:trace contextRef="#ctx0" brushRef="#br0" timeOffset="160794.8095">1460 14479 176 0,'0'0'6'0,"0"0"6"16,-3-10 3-16,3 10 1 15,-5-10 3-15,5 10 0 16,-6-9-1-16,6 9 2 0,0 0-6 16,-4 14-1-16,4 9-4 15,0 14 0-15,0 7-3 16,3 13 2-16,4 15 1 16,-2 7 0-16,3 11 1 15,-1 3-2-15,3 5 0 0,0 3 1 16,0-2-2-16,-3 1 0 15,-2-4-1-15,3-4-1 16,-3-3-3-16,0-3 0 0,-5-2-1 16,0-7 0-16,0 0 0 15,0-6 0-15,0-3 0 16,-5-6 0-16,2-1 0 16,1-11 0-16,0 0-1 0,2-9 1 15,0-5-1-15,0-9 1 16,0-3-1-16,0-3 0 15,0-7 0-15,0-2-1 16,0-4 0-16,0-8-2 16,0 10-1-16,0-10-3 15,0 0-4-15,0 0-8 16,0 0-10-16,-4-10-33 0,4 1-21 16</inkml:trace>
  <inkml:trace contextRef="#ctx0" brushRef="#br0" timeOffset="161289.6364">1465 14388 273 0,'0'0'6'16,"0"0"1"-16,0 0 2 15,0 0 0-15,-13 9 2 16,7 6 2-16,0 10 1 0,-7 7 1 16,1 13-4-16,-5 4-2 15,1 11 1-15,-1 4-2 16,-3 6-1-16,3-3-2 0,0-4-2 15,-4 0 1-15,4-5-2 16,5-7 0-16,-4-6-2 16,4-11-2-16,4-4-5 15,2-11-8-15,3-4-16 16,3 1-34-16,0-16-14 0</inkml:trace>
  <inkml:trace contextRef="#ctx0" brushRef="#br0" timeOffset="161523.7589">1539 14950 281 0,'-5'9'6'16,"0"11"4"-16,-2 9 1 16,-4 10 3-16,-4 9 0 0,1 10 0 15,-6 7 1-15,0 5 1 16,0 1-5-16,-2-1-5 15,2-12-2-15,0-3-2 0,5-9-2 16,-2-3-4-16,7-8-10 16,-3-13-18-1,6-10-38-15,7-1-9 0</inkml:trace>
  <inkml:trace contextRef="#ctx0" brushRef="#br0" timeOffset="161711.8075">1492 15700 272 0,'-2'8'5'0,"-6"9"1"0,-2 11 0 15,-2 3 2-15,-3 14 0 16,-8 7 0-16,-1 8 1 16,-4 4-2-16,3-2-6 15,3-2-6-15,1-13-15 0,5 7-43 16,3-21-10-16</inkml:trace>
  <inkml:trace contextRef="#ctx0" brushRef="#br0" timeOffset="161923.8008">1520 16263 312 0,'0'0'3'0,"-14"23"1"15,3-4 1-15,-8 5 0 16,0 8 0-16,-3 1 0 16,-3 4 0-16,-5 1-2 0,10-4-9 15,-2-9-20-15,4-8-43 16,14-2-5-16</inkml:trace>
  <inkml:trace contextRef="#ctx0" brushRef="#br0" timeOffset="162077.3909">1576 16416 289 0,'0'0'6'0,"-2"22"1"0,-8-1 1 16,-2 11 0-16,-4 7 4 16,-4 9-1-16,-4 6 0 0,-6 11-8 15,-8 6-65-15,6-9-6 16</inkml:trace>
  <inkml:trace contextRef="#ctx0" brushRef="#br0" timeOffset="163473.4646">10367 13958 303 0,'0'0'4'0,"0"0"-1"15,0 0 1-15,0 0 3 16,0 17 1-16,-3-1 1 0,3 14 3 16,0 14 1-16,3 9-2 15,-1 12 1-15,5 6 0 16,-3 10-3-16,5 1 0 15,-2 8-2-15,-2-10-2 0,0-2 0 16,0-4 0-16,1-1-4 16,-4-10 2-16,-2-1-1 15,2-5 0-15,-2-4-1 16,0-6 0-16,3-3-1 16,-3-7 1-16,0-2-1 0,-3-5 0 15,1-5 0-15,0-6 0 16,-1-4 0-16,0-2 0 15,3-13-1-15,-3 14 0 0,3-14 0 16,0 0 0-16,-2 11 0 16,2-11 0-16,0 0 0 15,0 0 0-15,0 0-1 16,0 0-1-16,0 0-1 0,0 0-2 16,-7 4-4-16,7-4-5 15,0 0-9-15,0 0-14 16,0 0-27-16,0 0-14 15</inkml:trace>
  <inkml:trace contextRef="#ctx0" brushRef="#br0" timeOffset="163988.6488">10185 15144 312 0,'0'0'5'0,"0"0"3"0,0 0-2 0,0 0 2 16,0 0 1-16,-2 7 2 16,2 3 2-16,5-1 1 15,7 8-5-15,1 4-1 16,1 1 1-16,6 3-1 16,3 2-1-16,-3-1-1 0,4 3-1 15,1-5-1-15,-3-2 0 16,-3 1-2-16,2-3 1 15,-3-5-1-15,-3-3 0 16,-2-2-2-16,-4-3 2 0,-9-7 0 16,12 7 1-16,-12-7 1 15,0 0 0-15,8-9 0 16,-8-1 1-16,0-4-1 0,0-1 0 16,0-8-1-16,5-4-1 15,2-1-1-15,3-1 1 16,3-5-1-16,9 1-3 15,-2-4-8-15,15-9-70 16,-2 6-5-16</inkml:trace>
  <inkml:trace contextRef="#ctx0" brushRef="#br0" timeOffset="165978.7788">10227 15049 295 0,'0'0'7'0,"0"0"2"0,0 0 4 16,0 0-1-16,0 0 0 15,0 0 0-15,0 0 2 0,-2 8 1 16,2 1-6-1,4 8-2-15,5 4-2 0,3 7 0 16,1 1 0-16,3 2 0 16,5 2-1-16,-2-3-1 15,1-1-1-15,-2-6 0 0,-1-4 0 16,-2-1-2-16,-3-5 0 16,-5-7 0-16,-7-6 0 15,11 13 1-15,-11-13-1 16,0 0 0-16,0-7 0 0,-2-5 0 15,-9-8 0-15,1-3-1 16,-6-4 1-16,3-3 0 16,-4 1 0-16,4 1 0 15,1 0 0-15,1 7 2 16,2 6-1-16,4 5 0 0,5 10-1 16,0 0 0-16,0 0 1 15,0 10-1-15,5 7 0 0,4 2 0 16,4 4 0-16,4 4 1 15,-2-2 0-15,5 3 0 16,-5-7 0-16,2-1-1 16,-2-4 0-16,-5-7 1 15,3 1-1-15,-13-10 0 0,12 12 1 16,-12-12 1-16,0 0-1 16,0 0 0-16,0 0 0 15,0-14 0-15,-5 2 0 16,-4-6 0-16,-2 1 0 0,1-1-1 15,1 1 0-15,-2 0 0 16,4 4-1-16,-1 6 0 16,8 7-1-16,0 0 0 15,0 0 1-15,0 0-1 0,0 7 0 16,3 3 1-16,4 2-1 16,3 4 2-16,0-3 1 15,0 1-1-15,-3-2 0 0,4-1 0 16,-4-4 0-1,-7-7 0-15,12 9 0 0,-12-9 1 16,0 0 1-16,11 5-1 16,-11-5 0-16,0 0 0 15,0 0 0-15,2-9 0 16,-2 9 0-16,5-21-1 0,0 9-1 16,0-4 1-16,5 0 0 15,0-1 0-15,2-2 0 16,2-5 0-16,-1 7 0 15,3-3 0-15,-2 3 0 0,-1 3 1 16,-1-1-1-16,-2 2 0 16,-10 13 1-16,12-12-1 15,-12 12 0-15,0 0 0 16,0 0-1-16,0 0 1 0,3 12 0 16,-3 1 0-16,-5 2 0 15,-4 2 0-15,3 2-1 16,-1 3-5-16,-3-4-18 0,-10-1-54 15,18-2-3-15</inkml:trace>
  <inkml:trace contextRef="#ctx0" brushRef="#br0" timeOffset="173144.5199">9964 13481 378 0,'0'0'6'0,"0"0"2"0,0 0 1 16,0 0 1-16,0 0-1 15,0 0 1-15,0 0 1 0,0 8 1 16,5 4-5-1,7 9-2-15,1 5-1 16,-1 4-1-16,1 4 1 16,1 0 0-16,1 2-1 15,3-4-1-15,-6-5 0 0,-4-7-1 16,-1-2 0-16,-2-9 2 16,-5-9 0-16,0 0 1 15,10 0-1-15,-5-9-1 16,-2-11 1-16,1-9 1 0,1 3-4 15,-2-3 0-15,4 0 0 16,-5 2 0-16,4 8 0 16,-3 4 0-16,-1 5 0 15,-2 10 0-15,0 0 0 16,14 3 0-16,0 6 0 0,0 6 0 16,11 5 0-16,0 2 0 15,5 1 0-15,1-1 0 16,-2 0 0-16,0-3 0 0,-1 1 0 15,-1-6 0-15,-7-2 0 16,-3-8 0-16,-5-1 0 16,1-3 0-16,-3-12 0 15,0-5 0-15,-6-11 0 16,2-4 0-16,-1-7 0 0,-5-4 0 16,0-1 0-16,0-2 0 15,0 3 0-15,-5 2 0 16,-1 9 0-16,2 3 0 15,1 11 0-15,-4 2 0 16,5 5 0-16,2 11 0 0,0 0 0 16,9 6 0-16,-4 14-78 15,18 1-14-15</inkml:trace>
  <inkml:trace contextRef="#ctx0" brushRef="#br0" timeOffset="175706.5025">1695 15614 87 0,'0'0'11'0,"0"0"7"16,9 0 3-16,0 0 3 0,5 0 0 15,2 0 0-15,9 0-1 16,0 0 1-16,10 0-10 16,-1 0-7-16,11 0-12 15,2 0-18-15,2 0-33 0,9 0-10 16</inkml:trace>
  <inkml:trace contextRef="#ctx0" brushRef="#br0" timeOffset="175890.0245">3115 15780 179 0,'0'0'3'0,"20"0"1"16,2 2-1-16,11 3 2 15,2-2-2-15,11 2-2 0,6 0-9 16,6-1-13-16,9 7-24 16,-12-5-14-16</inkml:trace>
  <inkml:trace contextRef="#ctx0" brushRef="#br0" timeOffset="176011.3678">4239 15891 129 0,'0'0'1'15,"22"5"2"-15,3 0-2 0,-4-2-1 16,23-1-13-16,5 5-30 16,6-1-4-16</inkml:trace>
  <inkml:trace contextRef="#ctx0" brushRef="#br0" timeOffset="176152.9883">5201 15973 127 0,'0'0'1'0,"10"0"0"16,-1-3-12-16,2 3-37 15,16 0 0-15</inkml:trace>
  <inkml:trace contextRef="#ctx0" brushRef="#br0" timeOffset="176291.2558">6021 16029 328 0,'0'0'-1'0,"0"0"-9"0,17 6-20 0,11-1-37 16,-3-2-5 0</inkml:trace>
  <inkml:trace contextRef="#ctx0" brushRef="#br0" timeOffset="176439.0343">6844 16116 348 0,'0'0'0'0,"0"0"-2"0,0 0-13 16,20 5-47-16,3 1-11 15</inkml:trace>
  <inkml:trace contextRef="#ctx0" brushRef="#br0" timeOffset="176588.1999">7674 16211 270 0,'0'0'-12'0,"13"12"-39"16,4-7-13-16</inkml:trace>
  <inkml:trace contextRef="#ctx0" brushRef="#br0" timeOffset="176734.8853">8457 16305 275 0,'0'0'0'16,"10"3"-7"-16,3 4-33 15,6-2-25-15</inkml:trace>
  <inkml:trace contextRef="#ctx0" brushRef="#br0" timeOffset="176891.4481">9096 16406 251 0,'0'0'1'0,"0"0"-1"0,16 3-7 16,-4 4-14-16,5 1-18 16,5-3-20-16</inkml:trace>
  <inkml:trace contextRef="#ctx0" brushRef="#br0" timeOffset="177053.0377">9576 16495 190 0,'0'0'3'0,"0"0"0"16,11 8 1-16,-11-8 0 15,19 5-1-15,-7 0-3 16,6-2-17-16,12 4-37 16,-10-2-6-16</inkml:trace>
  <inkml:trace contextRef="#ctx0" brushRef="#br0" timeOffset="177193.1999">9956 16629 325 0,'0'0'-2'0,"6"11"1"16,3-5-4-16,-9-6-7 16,28 15-19-16,-3-4-37 0,-1-4-3 15</inkml:trace>
  <inkml:trace contextRef="#ctx0" brushRef="#br0" timeOffset="177369.8603">10441 16768 349 0,'0'0'0'0,"0"0"1"0,0 0-1 15,0 0-1-15,0 0 0 16,13 6-1-16,-13-6-3 15,12 0-8-15,-12 0-27 16,18 2-29-16,-9-2-7 0</inkml:trace>
  <inkml:trace contextRef="#ctx0" brushRef="#br0" timeOffset="177518.5721">10732 16869 431 0,'0'0'0'0,"0"0"0"16,0 0-3-16,0 0-18 16,25 5-55-16,-25-5-2 15</inkml:trace>
  <inkml:trace contextRef="#ctx0" brushRef="#br0" timeOffset="180704.7063">14507 4311 267 0,'0'0'4'0,"0"0"2"0,-10 0-1 16,10 0 2-16,0 0 2 16,0 0 1-16,10 2 5 15,6-2 0-15,12 0-2 0,1 0-1 16,18-2 2-1,8-1-1-15,11 0-2 0,12-2-3 16,7 3-2-16,12 0-2 16,7-1 0-16,10 3-2 0,8 0 0 15,10 0 0-15,7 0-1 16,11 0 1-16,8-2-1 16,12-4 0-16,11 1 0 0,3 0 0 15,9-3 1-15,7-1-2 16,-6-1 1-16,5 0-1 15,-3 3 1-15,-5 0 0 16,-1-1-1-16,-15 3 1 16,-5 3 0-16,-9-3 0 0,-3 0 0 15,-14-1 0-15,-8 2 0 16,-16 2 0-16,-12 2 1 16,-7-6-1-16,-18 5 1 0,-15-2-1 15,-14 3 1-15,-13-3 0 16,-12 3 1-16,-9 0 0 15,-7 0 0-15,-13 0 0 16,9-3 0-16,-9 3 0 16,0 0 0-16,0 0-2 0,0 0 0 15,0 0-1-15,0 0-1 16,0 0-2-16,-7 0-1 16,7 0-4-16,-12 9-10 15,12-9-23-15,-1 12-40 0,1-12-3 16</inkml:trace>
  <inkml:trace contextRef="#ctx0" brushRef="#br0" timeOffset="185840.2768">14617 4456 300 0,'0'0'6'0,"0"0"4"0,0 0 4 16,0 0 0-16,0-13 3 16,0 13 1-16,0-7 2 15,0 7 0-15,0-9-6 0,0 9-4 16,0 0-2-16,-7 0-2 16,7 0-2-16,-18 12-1 15,4 3-2-15,-4 5 0 16,1 2 0-16,-5 7-1 0,-2 1 1 15,2 0 0-15,3 2 0 16,-3 0 0-16,1-5 0 16,2 2 0-16,1-5 1 15,4-7 0-15,1-2-1 0,3-3 1 16,1-5 0-16,9-7 1 16,-9 11 0-16,9-11-1 15,0 0-1-15,0 0 1 16,0 0 0-16,0 0-1 15,0-5 0-15,0 5-2 16,5-11 1-16,-5 11 0 0,20-9-1 16,-8 2 1-16,6 1 0 15,5-1-1-15,4 2 1 16,3 0 1-16,5 1 0 0,1 1 0 16,4-2 1-16,1 1-1 15,3-2 0-15,1 1 1 16,-5 1 0-16,-1 1 0 0,4 1-1 15,-8-2 2-15,-3-1-3 16,-2 5 0-16,-7 0 0 16,-7 0 0-16,0 0 0 15,-4 0 0-15,-12 0 0 0,10 0 0 16,-10 0 0-16,0 0 0 16,0 0 0-16,0 0 0 15,0 0 0-15,0 0 0 16,-8 0 0-16,-1 0 0 15,-4 0 0-15,1-2 0 16,-6-1 0-16,3-4 0 0,-2-1 0 16,2-1 0-16,-3-4 0 15,6-1 0-15,-3-4 0 16,0 1 0-16,2-3 0 0,-2 0 0 16,4 3 0-16,-2-1 0 15,3 2 0-15,-3 3 0 16,4 0 0-16,2 4 0 0,7 9 0 15,-14-13 0-15,14 13 0 16,0 0 0-16,-9-7 0 16,9 7 0-16,0 0 0 15,0 0 0-15,0 0 0 16,0 0 0-16,0 0 0 0,0 0 0 16,0 0 0-16,-4 7 0 15,4-7-14-15,0 0-44 16,11 7-31-16,-11-7-2 15</inkml:trace>
  <inkml:trace contextRef="#ctx0" brushRef="#br0" timeOffset="186779.3563">14434 4870 331 0,'0'0'7'16,"0"0"3"-16,0 0 2 15,0 0 1-15,0 0 1 16,0 0-1-16,-10 5 0 16,-1 7 0-16,-1 5-5 0,-5 9-4 15,-3-2-3-15,0 3 0 16,-3 3 1-16,2-3 0 15,-3-2-1-15,7-3 0 0,3-3-2 16,1 0-3-16,1-9-4 16,7-1-9-16,5-9-26 15,0 0-35-15,0 0-6 16</inkml:trace>
  <inkml:trace contextRef="#ctx0" brushRef="#br0" timeOffset="186985.4959">14670 4825 360 0,'0'0'5'0,"0"0"1"16,0 0 3-16,2 8 1 15,-2 2 1-15,-7 2 0 0,-3 5 0 16,-2 6 1-16,-6 2-3 16,-4 0-3-16,-1 1-2 15,-2-1-2-15,3-3-4 0,-1 1-5 16,4-8-8-16,6 0-17 15,6-3-49-15,7-12-2 16</inkml:trace>
  <inkml:trace contextRef="#ctx0" brushRef="#br0" timeOffset="187183.5716">14838 4833 366 0,'0'0'4'0,"0"0"1"0,0 0 4 16,0 8-1-16,0 1 2 15,-2 4 0-15,-6 4 0 0,-7 5 1 16,0 4-2-16,-2-2-3 16,-2 5-3-16,-1-2-4 15,-1-1-5-15,5-4-9 0,0-3-17 16,4-11-47-16,10 1-4 16</inkml:trace>
  <inkml:trace contextRef="#ctx0" brushRef="#br0" timeOffset="187291.7958">14995 4880 328 0,'0'0'3'0,"0"0"0"16,-6 16 0-16,0 2 1 15,-4 2-2-15,0 5-10 16,-2 15-48-16,4-5-12 0</inkml:trace>
  <inkml:trace contextRef="#ctx0" brushRef="#br0" timeOffset="188618.355">19291 4362 280 0,'0'0'7'0,"0"0"4"16,0 0 3-16,10-12 4 16,-10 12 2-16,8-13 3 15,-8 13 1-15,7-9 0 0,-7 9-6 16,0 0-4-16,0 0-3 15,-5 7-4-15,-5 10-2 16,-5 2-2-16,0 10-2 0,-4 0 1 16,-4 5-1-16,-2 1 0 15,0 0-1-15,0-5 1 16,3-1 0-16,2-4 0 16,0-2-1-16,3-8 0 0,7-2 0 15,0-5 1-15,10-8 0 16,-7 8 0-16,7-8-1 15,0 0 1-15,7-16 0 16,6 3 0-16,4-7 0 16,5-5-1-16,-2-3 1 0,4-1-1 15,4-3 1-15,-5 4 0 16,-1-2 0-16,-3 6 0 16,-1-1-1-16,-6 3 1 15,1 4 0-15,-3 1 0 0,-3 2 0 16,1 1 0-16,0 2 0 15,-4 1 0-15,-4 11 1 16,8-9-1-16,-8 9 1 0,0 0-2 16,0 0 0-16,0 0 0 15,0 0 0-15,0 0 0 16,0 0 0-16,0 0 0 16,0 0 0-16,0 0 0 15,0 0 0-15,0 0 0 0,4-11 0 16,-4 11 0-16,0 0 0 15,0 0 0-15,0 0 0 16,0 0 0-16,0 0 0 16,0 0 0-16,9 8 0 0,-9-8 0 15,7 15 0-15,2 0 0 16,4 4 0-16,-1 3 0 16,6 3 0-16,-1 6 0 15,3 0 0-15,-4 1 0 0,4 1 0 16,1-4 0-16,-4 1 0 15,-1-7 0-15,-2-4 0 16,-1-1 0-16,-5-4 0 0,3-4 0 16,-11-10 0-16,11 9 0 15,-11-9 0-15,0 0 0 16,0 0 0-16,0 0 0 16,0 0 0-16,0 0 0 15,0-6 0-15,0 6 0 0,-2-10 0 16,2 10 0-16,-9-10 0 15,9 10-25-15,0 0-66 16,-11 0-2-16</inkml:trace>
  <inkml:trace contextRef="#ctx0" brushRef="#br0" timeOffset="189033.8252">19027 4682 355 0,'0'0'5'0,"0"0"3"0,0 0-1 16,0 0 3-16,0 0-1 15,0 0 2-15,0 0 2 0,18 4 1 16,5-4-4-16,7 0-1 16,4 0 1-16,11-2 0 15,2-3 0-15,10 2-1 0,-3 1-2 16,6-1 0-16,-7 0 0 16,-4-1-7-16,-2 2 0 15,-12 2 0-15,-2-3 0 16,-14 3 0-16,-1 0 0 0,-18 0 0 15,10 0 0-15,-10 0 0 16,-5 0 0-16,-7 3 0 16,-1 2-5-16,-10-5-24 15,-7 4-57-15,9 1-3 0</inkml:trace>
  <inkml:trace contextRef="#ctx0" brushRef="#br0" timeOffset="189509.8938">19048 4818 351 0,'0'0'4'16,"0"0"2"-16,0 0 2 16,0 0-1-16,-13 0 2 15,13 0-1-15,-13 0 1 16,13 0-1-16,-17 15-4 0,9-5-1 16,4 2-1-16,4 3-1 15,0-3-1-15,1 2 1 16,10 0 0-16,2-4 0 15,7-5 0-15,4 2 0 16,-1-7 1-16,4 0 1 0,0-4 0 16,-2-4 2-16,1-2-1 15,-7-4 1-15,-4 0 0 16,-4-5 0-16,-3 1 0 0,-8 1-1 16,0-1-1-16,-8 1-2 15,-5 2 0-15,-4 5-1 16,-3 3 0-16,-1 7-1 15,1 0-2-15,3 2-3 0,0 3-8 16,5 7-21-16,12-1-45 16,0-2-3-16</inkml:trace>
  <inkml:trace contextRef="#ctx0" brushRef="#br0" timeOffset="189883.0544">19565 4756 399 0,'0'0'4'0,"0"0"0"16,0 0 2-16,-8-3 1 16,8 3 1-16,-11 8 0 0,5-1 1 15,-2 5-1-15,3 1-2 16,1 4-2-16,4 1-1 15,0-1-1-15,7-2 0 16,5-3-1-16,8 0 1 0,0-4-1 16,2-8 0-16,5 0 1 15,-4 0 0-15,2-10 0 16,-7-2 0-16,1-3 1 16,-4-4-2-16,-10-1 0 0,-5-3 0 15,-5 5 0-15,-5 2-1 16,-4 0-1-16,-9 9-2 15,-5 0-4-15,3 7-8 16,-4 10-33-16,1-3-35 16,7 6-3-16</inkml:trace>
  <inkml:trace contextRef="#ctx0" brushRef="#br0" timeOffset="190400.2337">18781 5058 290 0,'0'0'8'0,"0"0"3"0,0 0 5 16,0 0 0-16,0 0 2 15,0 0 2-15,0 0 0 0,0-9-1 16,0 9-5-16,7-3-3 16,11 3-3-16,15-2 0 15,4-1-1-15,18 0 1 0,8-3-1 16,18 0 1-16,11-2-1 15,5-2 0-15,2 6-1 16,1-1-4-16,2 0-2 0,-11-1 0 16,-1 4 0-16,-12 0 0 15,-12-3 0-15,-14 5 0 16,-7-3 0-16,-13 3 0 16,-12-2 0-16,-7 2 0 15,-13 0 0-15,0 0 0 0,0 0 0 16,-13 5 0-16,2-3 0 15,0 1 0-15,-2 4 0 16,1-4 0-16,-1 3-8 16,-1 0-32-16,2 2-48 15,3-1-2-15</inkml:trace>
  <inkml:trace contextRef="#ctx0" brushRef="#br0" timeOffset="191957.1565">16836 2953 286 0,'0'0'9'0,"0"-10"2"16,0 10 5-16,9-15 1 0,-9 15 1 15,5-12 2-15,-5 12 2 16,0 0 1-16,8 24-6 16,-8 9-4-16,0 14-3 15,4 14 0-15,0 14-1 0,2 7-2 16,2 6-2-16,2 4-1 16,-1-3-2-16,2-1 0 15,-1-7-1-15,-1-4-1 16,-2-10 0-16,-1-7 1 15,-1-6 0-15,-3-3 0 0,1-11-1 16,-1 0 1-16,-2-13 0 16,0-5 0-16,0-4-1 15,0-7-1-15,3 0 0 16,-3-11-2-16,0 0-2 0,0 0-2 16,0 0-5-16,0 0-8 15,0 0-13-15,0 0-38 16,-5 0-13-16</inkml:trace>
  <inkml:trace contextRef="#ctx0" brushRef="#br0" timeOffset="192406.8609">16791 4038 392 0,'0'0'6'0,"0"0"2"0,0 0 3 15,0 0 0-15,0 0 0 16,-9 4 1-16,9-4 1 16,5 15 1-16,6-5-5 0,1 6-3 15,6-4-2-15,4 2 0 16,0 4-1-16,5-3-1 15,-2-1 0-15,0-1-1 0,1-2-1 16,-5-4 2-16,-3-1-2 16,-4 0 0-16,-1-1 0 15,-3-2 0-15,-10-3 0 16,13 0 0-16,-11-11 0 16,1 2 0-16,2-12 0 0,0-6 0 15,-1-3 0-15,0-2 0 16,3-3 0-16,0 3 0 15,-4-3 0-15,4 6 0 16,-2 7 0-16,-4 2 0 16,6 11 0-16,-5-2 0 0,-2 11-3 15,0 0-79-15,11-3-7 16</inkml:trace>
  <inkml:trace contextRef="#ctx0" brushRef="#br0" timeOffset="193804.1585">16535 2385 327 0,'0'0'9'0,"-3"-12"4"16,3 12 3-16,-5-17 5 15,5 17-1-15,-7-15 0 16,4 5 1-16,3 10 0 0,0 0-8 16,0 0-4-1,0 15-4-15,7 7-1 0,3 5-2 16,3 5 0-16,1 10-1 16,2 1 2-16,1-1-2 15,1 0 2-15,-5-7-3 0,1-3 0 16,-2-7 0-16,-5-6 0 15,0-8 0-15,-7-11 0 16,0 0 0-16,9-6 0 16,-9-14 0-16,0-7 0 0,0-4 0 15,-3-10 0-15,3 2 0 16,0 2 0-16,-2 0 0 16,2 4 0-16,0 13 0 0,-4 2 0 15,4 12 0-15,0 6 0 16,11 0 0-16,1 10 0 15,6 7 0-15,5 3 0 16,-2 4 0-16,11 6 0 16,-2 3 0-16,3-6 0 15,-2-1 0-15,-1-2 0 16,-7-7 0-16,2-7 0 0,-7-8 0 16,-3-2 0-16,-3-12 0 15,-4-8 0-15,-6-6 0 0,1-5 0 16,-3-6 0-16,-3-8 0 15,-4 3 0-15,-4 1 0 16,4 5 0-16,-2 12 0 16,0-4 0-16,2 11 0 0,2 4 0 15,5 13 0-15,0 0-3 16,0 0-10-16,12 2-63 16,4 10-10-16</inkml:trace>
  <inkml:trace contextRef="#ctx0" brushRef="#br0" timeOffset="194936.495">14565 4407 216 0,'0'0'4'0,"0"0"-1"0,0 0 3 15,0 0-1-15,0 0 3 16,8 2 1-16,-8-2-2 16,14 11 3-16,-1-4-4 15,4 2 1-15,6 1-3 0,5 0-6 16,1 0-18-16,1-1-42 16,11 2-3-16</inkml:trace>
  <inkml:trace contextRef="#ctx0" brushRef="#br0" timeOffset="195086.0933">15256 4533 253 0,'0'0'3'16,"0"0"1"-16,0 0 2 0,16-2-2 16,-16 2 1-16,17 0-1 15,0-3-11-15,0 0-30 16,6 3-26-16</inkml:trace>
  <inkml:trace contextRef="#ctx0" brushRef="#br0" timeOffset="195236.3163">15684 4560 239 0,'0'0'4'16,"0"0"4"-16,0 0-2 15,0 0 2-15,0 0-1 0,0 0 0 16,0 0-12-16,7-2-39 15,13 2-19-15</inkml:trace>
  <inkml:trace contextRef="#ctx0" brushRef="#br0" timeOffset="195383.9233">16095 4585 242 0,'0'0'5'0,"0"0"2"15,0 0-2-15,0 0 1 0,7 5-5 16,-7-5-18-16,11 2-42 16,9-2-1-16</inkml:trace>
  <inkml:trace contextRef="#ctx0" brushRef="#br0" timeOffset="195535.5153">16599 4598 219 0,'0'0'0'16,"0"0"0"-16,13 2-16 15,0 0-39-15,3-2-4 16</inkml:trace>
  <inkml:trace contextRef="#ctx0" brushRef="#br0" timeOffset="195689.6412">17087 4613 247 0,'0'0'3'0,"0"0"-1"0,0 0-1 16,14 0 1-16,-4 0-2 16,-1 0-12-16,4-3-43 0,4 3-5 15</inkml:trace>
  <inkml:trace contextRef="#ctx0" brushRef="#br0" timeOffset="195852.7355">17545 4605 286 0,'0'0'3'0,"0"0"1"0,13 3 3 16,-13-3-1-16,8 0 0 0,-8 0 0 15,18 0-2-15,-9 0-14 16,3-6-42-16,8 6-15 15</inkml:trace>
  <inkml:trace contextRef="#ctx0" brushRef="#br0" timeOffset="195992.3641">17959 4596 269 0,'0'0'1'15,"0"0"0"-15,0 0 0 16,9 0 0-16,-9 0 0 0,13-4-5 15,-1 4-15-15,6 0-43 16,-1 0-1-16</inkml:trace>
  <inkml:trace contextRef="#ctx0" brushRef="#br0" timeOffset="196152.2603">18384 4572 304 0,'0'0'3'0,"0"0"0"15,0 0 3-15,0 0 0 16,0 0-1-16,0 0-1 0,7-9-4 16,3 9-16-16,5 3-45 15,0-3-8-15</inkml:trace>
  <inkml:trace contextRef="#ctx0" brushRef="#br0" timeOffset="196286.9729">18685 4516 250 0,'0'0'1'16,"0"0"0"-16,0 0 0 16,7-5 0-16,-7 5-1 0,12-2-5 15,-2-1-15-15,2 3-39 16,1 0-3-16</inkml:trace>
  <inkml:trace contextRef="#ctx0" brushRef="#br0" timeOffset="196450.6132">19094 4382 162 0,'0'0'1'0,"0"0"0"16,0 0 0-16,11-8-1 16,-11 8-8-16,17-3-20 15,-9 2-24-15</inkml:trace>
  <inkml:trace contextRef="#ctx0" brushRef="#br0" timeOffset="196588.7984">19316 4278 250 0,'0'0'3'0,"0"0"0"15,0 0 0-15,0 0-15 16,0 0-45-16,0 0-3 15</inkml:trace>
  <inkml:trace contextRef="#ctx0" brushRef="#br0" timeOffset="203766.2328">13625 6332 262 0,'0'0'2'0,"0"0"0"15,0 0 2-15,0 0 4 16,0 0 0-16,5 0 4 15,-5 0 1-15,20 0 2 16,-2 0 0-16,7 0 0 16,10 0-1-16,9 0 0 0,13 0-3 15,10 0-1-15,11-3-1 16,11-5-2-16,8 4-1 16,9-4 0-16,9 1-1 15,7 0 0-15,2-3-2 16,13 3 1-16,4-1-2 0,3-1 1 15,13-3-1-15,8 5 0 16,1-3-1-16,3 0 0 0,8-2 0 16,-4 0-1-16,2 2 1 15,-3 0 0-15,-6 0-1 16,-4-1 0-16,-6 2 1 16,-2-1-1-16,-12 0 1 0,-5 0 0 15,-6 1 0-15,-9-1 1 16,-8-3-1-16,-6 4 1 15,-14 2 0-15,-7-4 1 16,-13 2 0-16,-11-2 0 16,-11 4 1-16,-10-1 0 0,-10 4 0 15,-12-2 1-15,-2 4 0 16,-8 2-2-16,-10 0-1 16,7 0-2-16,-7 0 0 15,0 0 0-15,0 0 0 16,0 0 0-16,-7 0 0 0,7 0 0 15,0 0 0-15,-10-3 0 16,10 3 0-16,-10 0 0 0,10 0-17 16,-15-12-59-16,15 12-10 15</inkml:trace>
  <inkml:trace contextRef="#ctx0" brushRef="#br0" timeOffset="204621.2507">13517 5946 241 0,'0'0'10'0,"0"0"6"0,0-11 3 16,0 11 3-16,0-10 2 16,0 10 0-16,0-12 1 15,0 12 0-15,0-10-11 0,0 10-4 16,-3 10-2-16,3 12-6 16,0 10 1-16,0 10-2 15,0 13 1-15,0 6 0 16,5 9 1-16,-1 5 0 0,4-4-1 15,-1 1 0-15,-1-5 0 16,1-5 0-16,-2-7-1 0,0-6 0 16,-3-7-1-16,1-5 1 15,-1-2-1-15,1-5 1 16,-3-8-1-16,0-2 1 16,0-6-1-16,0-3 0 0,0-11 0 15,0 12 0-15,0-12-2 16,0 0-2-16,0 0-5 15,0-8-5-15,0-4-18 16,0 5-41-16,0-13-9 16</inkml:trace>
  <inkml:trace contextRef="#ctx0" brushRef="#br0" timeOffset="205039.1336">13482 5866 293 0,'0'0'8'0,"0"0"3"16,-4-10 4-16,4 10 2 15,0 0 1-15,-2-13 0 16,2 13 1-16,0 0-1 0,-13 11-6 16,9 6-5-16,-5 8-2 15,-2 7-3-15,-3 10-1 0,-2 2 1 16,2 4-1-16,-2 1 1 15,-1 1-1-15,2-6 0 16,3-4 0-16,1-6 0 16,-1-4-2-16,5-1-6 0,-3-11-7 15,7-3-12-15,3 0-48 16,0-15-5-16</inkml:trace>
  <inkml:trace contextRef="#ctx0" brushRef="#br0" timeOffset="205250.0342">13561 6101 300 0,'0'0'4'0,"0"5"3"15,-3 7 5-15,-2 8 0 16,-4 8 2-16,-6 1 2 16,0 10-1-16,-6 5 2 0,-1-1-4 15,3 6-4-15,-1-8-3 16,2-4-3-16,1-2-5 15,4-5-10-15,1-9-19 0,0-1-45 16,6-2-1-16</inkml:trace>
  <inkml:trace contextRef="#ctx0" brushRef="#br0" timeOffset="205451.5024">13523 6574 304 0,'0'0'4'16,"-2"18"3"-16,-7-1 3 0,-4 5 0 16,-3 8 0-1,-1 5 0-15,-3 2 1 0,-4 2 0 16,5 1-4-16,3-6-11 0,-1-9-14 16,7-7-31-16,7-3-23 15,3-15-5-15</inkml:trace>
  <inkml:trace contextRef="#ctx0" brushRef="#br0" timeOffset="205585.7336">13588 6750 346 0,'0'0'2'0,"-2"18"2"16,-8-1-1-16,-3 8 1 16,1 2 0-16,-6 2 2 15,-1 7-5-15,1 5-20 0,15-3-48 16,-7-6-5-16</inkml:trace>
  <inkml:trace contextRef="#ctx0" brushRef="#br0" timeOffset="206446.6406">18222 5584 295 0,'0'0'7'0,"8"-8"5"16,-8 8 4-16,11-12 2 15,-11 12 3-15,11-15 0 16,-11 15-2-16,7-4 1 16,-7 10-5-16,0 19-5 0,0 10-2 15,0 12-2-15,0 12-1 16,0 13-1-16,3 8 1 16,4 0-1-16,-2-3 0 0,5 1-2 15,-2-8 1-15,1-7-2 16,-3-5 0-16,1-9 1 15,-2-2-1-15,-2-5 0 16,-3-9 0-16,0-1 0 0,0-8 0 16,0-6-1-16,0-4 0 15,-3-7-2-15,3-7-3 16,0 0-5-16,-9 0-13 16,9 0-30-16,-14-15-31 15,12-4-2-15</inkml:trace>
  <inkml:trace contextRef="#ctx0" brushRef="#br0" timeOffset="206850.9182">18392 5513 296 0,'0'0'6'16,"0"0"4"-16,0 0 3 0,0 0 0 15,0-9-1-15,0 9 1 16,-6 5 2-16,-1 7 1 0,0 12-6 16,-6 5-3-16,-2 2-3 15,-5 10 0-15,3 1 0 16,-3-1 0-16,2 2-1 16,1-9-3-16,4-4-1 15,1-5-5-15,7-5-7 0,-2-10-10 16,7-10-31-16,0 0-22 15,12 5-4-15</inkml:trace>
  <inkml:trace contextRef="#ctx0" brushRef="#br0" timeOffset="207046.8337">18478 5675 269 0,'0'0'6'0,"0"0"6"15,0 10 3-15,0 2 0 16,-2 3 2-16,-6 8 1 0,1-1 1 15,-3 7 0-15,-5 1-6 16,0 3-5-16,3-1-3 16,-5-3-2-16,4-4-5 15,1 3-12-15,1-4-24 0,-3-7-35 16,9 0-5-16</inkml:trace>
  <inkml:trace contextRef="#ctx0" brushRef="#br0" timeOffset="207241.1399">18523 5966 292 0,'-6'9'5'0,"-1"6"0"16,-5 4 2-16,-1 1 2 16,-4 8 2-16,0 1 0 0,-3 3-1 15,-2 4 1-15,4-12-4 16,3-2-6-16,1 0-13 15,8-4-15-15,-3-9-41 16,9-9-6-16</inkml:trace>
  <inkml:trace contextRef="#ctx0" brushRef="#br0" timeOffset="207527.4818">18572 6234 263 0,'0'0'4'16,"-7"13"2"-16,-2 0 3 15,-5 5-2-15,2 1 2 16,-1 3-1-16,-1 3 0 0,0 2 1 16,1-4-6-16,5-6-4 15,3-3-6-15,1-3-3 16,4-11-6-16,0 0-4 16,12 2-5-16,-1-4 0 15,3-6 0-15,2-2 7 0,0-2 8 16,-2 5 11-16,0-1 10 15,-5 8 8-15,-9 0 2 16,0 12 2-16,-5 6-1 0,-4-1-6 16,-4 5-18-16,10 6-53 15,-9-3-7-15</inkml:trace>
  <inkml:trace contextRef="#ctx0" brushRef="#br0" timeOffset="208523.2809">13521 6401 231 0,'0'0'2'0,"0"0"3"16,0 0 0-16,0 0 2 15,10 0 0-15,-10 0 2 0,18 5-2 16,-6 0 1-16,6 0-8 16,9 0-27-16,5 2-32 15,3-7-5-15</inkml:trace>
  <inkml:trace contextRef="#ctx0" brushRef="#br0" timeOffset="208698.8089">14167 6441 141 0,'0'0'2'0,"0"0"1"15,0 0 0-15,8 1 2 16,-8-1-1-16,15 3-1 16,-3 0-18-16,11 2-31 15,-2-5-2-15</inkml:trace>
  <inkml:trace contextRef="#ctx0" brushRef="#br0" timeOffset="208831.0098">14567 6486 104 0,'0'0'2'16,"0"0"-2"-16,11-3-11 15,-11 3-29-15,19-3-2 0</inkml:trace>
  <inkml:trace contextRef="#ctx0" brushRef="#br0" timeOffset="208985.9778">14943 6450 181 0,'0'0'1'0,"0"0"2"15,0 0-2-15,10 0 1 16,-10 0 0-16,15 0 0 0,0 0-12 15,0 3-28-15,5-3-15 16</inkml:trace>
  <inkml:trace contextRef="#ctx0" brushRef="#br0" timeOffset="209120.6768">15435 6428 73 0,'0'0'1'0,"0"0"-1"16,0 0-10-16,21-3-27 16</inkml:trace>
  <inkml:trace contextRef="#ctx0" brushRef="#br0" timeOffset="209280.9173">15872 6401 81 0,'0'0'1'0,"0"0"-1"0,0 0-6 15,18 0-15-15,-8-2-17 16</inkml:trace>
  <inkml:trace contextRef="#ctx0" brushRef="#br0" timeOffset="209446.5145">16178 6356 200 0,'0'0'4'0,"0"0"1"15,0 0 0-15,11-3 1 16,-11 3-1-16,12-1 0 0,-3-2-19 16,12 3-37-16,-3-3-5 15</inkml:trace>
  <inkml:trace contextRef="#ctx0" brushRef="#br0" timeOffset="209584.1825">16663 6307 235 0,'0'0'1'0,"0"0"-1"16,0 0 2-16,11-5-6 15,-11 5-14-15,7-3-36 16,7 1-4-16</inkml:trace>
  <inkml:trace contextRef="#ctx0" brushRef="#br0" timeOffset="209752.7399">16945 6266 236 0,'0'0'2'0,"0"0"-1"0,7 0-1 16,-7 0 1-16,12-5 0 15,-12 5-1-15,20-1-11 16,-2 1-19-16,-8 0-27 0,15-2-2 16</inkml:trace>
  <inkml:trace contextRef="#ctx0" brushRef="#br0" timeOffset="209897.3433">17278 6232 265 0,'0'0'3'0,"0"0"1"0,0 0 2 15,0 0-2-15,0 0 0 16,0 0 0-16,9-4-5 16,-9 4-16-16,12-3-42 0,4 0-6 15</inkml:trace>
  <inkml:trace contextRef="#ctx0" brushRef="#br0" timeOffset="210046.4813">17536 6205 296 0,'0'0'4'16,"0"0"0"-16,0 0 0 0,5-5 0 16,-5 5-1-16,10-2-4 15,-3-1-23-15,16 3-36 16,-8 0-7-16</inkml:trace>
  <inkml:trace contextRef="#ctx0" brushRef="#br0" timeOffset="210199.1498">17933 6174 324 0,'0'0'2'0,"0"0"3"15,0 0 0-15,0 0 1 0,0 0-1 16,0 0 0-16,0 0-4 16,0 0-18-16,21-6-47 15,-15 4-6-15</inkml:trace>
  <inkml:trace contextRef="#ctx0" brushRef="#br0" timeOffset="210351.2191">18177 6136 355 0,'0'0'3'0,"0"0"1"0,0 0 3 16,0 0-1-16,0 0 2 15,0 0-4-15,0 0-6 16,0 0-31-16,0 0-35 0,0 0-5 15</inkml:trace>
  <inkml:trace contextRef="#ctx0" brushRef="#br0" timeOffset="213751.1031">15927 5564 297 0,'0'0'8'16,"0"-7"3"-16,0 7 4 0,-4-12 0 16,4 12 1-16,-5-17 0 15,5 17 0-15,0 0 0 16,0 0-7-16,-13 18-3 15,10 12-3-15,-4 2 0 16,7 13-1-16,-3 4 1 0,3 3 0 16,0 3 0-16,3 5-1 15,4-9 0-15,4-1-1 16,-4-8 0-16,3-4-1 16,-3-6 1-16,1-3-1 15,-3-4 0-15,-3-7 0 0,3-6 0 16,-5-3-2-16,0-9-2 15,3 11-5-15,-3-11-10 16,0 0-20-16,4-5-37 0,-4 5-4 16</inkml:trace>
  <inkml:trace contextRef="#ctx0" brushRef="#br0" timeOffset="214198.238">15704 6062 282 0,'0'0'7'0,"0"0"7"16,-7-9 4-16,7 9 1 15,-4-9 2-15,4 9 4 16,-4-10-2-16,4 10 0 0,0 0-7 15,0 0-5-15,0 0-5 16,0 0-2-16,10 10-2 16,5 3-1-16,3 0-1 0,1 3 2 15,2 4-2-15,9-5 1 16,-4 2 1-16,2-1-1 16,-1-7 1-16,-2 2-1 0,-6-4 1 15,-1-2-1-15,-6 0 1 16,1-3 0-16,-5-2 0 15,-8 0 0-15,9-7 0 16,-9-4 0-16,3-3 0 0,-3-2 0 16,0-4-1-16,0-1 0 15,0-1 0-15,2 4 0 16,0 4 0-16,7-2-3 16,-5 3-9-16,11 1-65 15,3 10-6-15</inkml:trace>
  <inkml:trace contextRef="#ctx0" brushRef="#br0" timeOffset="220191.5461">3742 15729 239 0,'0'0'1'16,"12"1"0"-16,6 4-2 16,3-2-8-16,11 0-35 0,11 4-17 15</inkml:trace>
  <inkml:trace contextRef="#ctx0" brushRef="#br0" timeOffset="220348.1252">4909 15807 286 0,'0'0'1'0,"0"0"-4"15,16 5-4-15,3-2-17 0,6 6-35 16,13-4-8-16</inkml:trace>
  <inkml:trace contextRef="#ctx0" brushRef="#br0" timeOffset="220496.7286">5964 15919 263 0,'0'0'1'0,"12"0"-3"15,-1 0-7-15,6 1-28 16,12 4-25-16,-1 1-5 0</inkml:trace>
  <inkml:trace contextRef="#ctx0" brushRef="#br0" timeOffset="220628.8903">6727 16035 150 0,'0'0'-50'0,"12"2"-1"16</inkml:trace>
  <inkml:trace contextRef="#ctx0" brushRef="#br0" timeOffset="221310.2591">9653 16540 29 0,'0'0'1'0,"27"8"-1"0,1-4 1 16,17 12-1-16,4 2 2 16,18 3-6-16,15 4-17 15</inkml:trace>
  <inkml:trace contextRef="#ctx0" brushRef="#br0" timeOffset="221464.3786">10734 16956 232 0,'0'0'1'0,"0"0"-1"16,-9 2 1-16,9-2-1 15,-7 11-19-15,7-11-38 16,2 13-3-16</inkml:trace>
  <inkml:trace contextRef="#ctx0" brushRef="#br0" timeOffset="224816.5692">10481 15337 262 0,'0'0'5'0,"0"0"2"16,0 0 1-16,0 0 0 15,-2 7 3-15,2-7 0 16,9 5 4-16,9-5 0 16,9 0-5-16,12 0 0 0,14 0 2 15,17-3 0-15,17-2-1 16,12 4-2-16,11-5-2 16,12 4-1-16,2-4-1 15,0 6-1-15,-2 0-1 16,-5 0-1-16,-11 6-1 0,-4-1 0 15,-17 2-1-15,-8 0 1 16,-15 1-1-16,-13-4 0 16,-12 2 2-16,-7-2-2 0,-9-1 1 15,-12 0-1-15,-9-3-1 16,0 0-3-16,-5 7-9 16,-7 2-35-16,-2-4-28 15,-5 3-6-15</inkml:trace>
  <inkml:trace contextRef="#ctx0" brushRef="#br0" timeOffset="225401.0904">10635 16887 235 0,'0'0'8'0,"0"0"4"15,0 0 4-15,7 5 2 16,5 1 4-16,14-5 1 15,14-1 1-15,11 0 3 0,20 0-7 16,13-4-4-16,13-7-4 16,10-1-2-16,7 0-2 15,-7-3-1-15,0 3-3 16,-10 2-1-16,-10 0-1 0,-15 5 0 16,-15 3 0-16,-12-1 0 15,-14 3 0-15,-7 0 1 16,-10 0 0-16,-14 0 1 0,10 0 0 15,-10 0 0-15,0 0-1 16,0 0-1-16,-10 0-4 16,10 0-14-16,-12 8-66 15,2-8-4-15</inkml:trace>
  <inkml:trace contextRef="#ctx0" brushRef="#br0" timeOffset="230312.7115">10541 16783 205 0,'0'0'8'16,"0"0"6"-16,0 0 1 0,0 0 2 16,0 0-1-16,0 0 4 15,5-4 0-15,2 4 2 16,12 0-6-16,7 0-4 0,14 1-3 15,12 2 0-15,15-3 0 16,12 0-2-16,11 0-1 16,10-4 0-16,1-1-2 15,7-1 0-15,-9 1 1 0,-2 0 0 16,-3 0-1-16,-13 0 1 16,-3 5-3-16,-14-3 0 15,-9 2 1-15,-12 1-1 16,-8 0 0-16,-10 0 0 15,-6 0 1-15,-8 0 0 16,-11 0 0-16,0 0 0 0,0 0 0 16,0 0 0-16,-9 4-1 15,-3-2-2-15,0 4-1 16,-1-4-6-16,4 5-9 16,-7 2-20-16,-5-4-45 0,10 2-3 15</inkml:trace>
  <inkml:trace contextRef="#ctx0" brushRef="#br0" timeOffset="231015.724">11274 15534 273 0,'0'0'6'0,"0"0"1"15,0 0 0-15,0 0 1 0,0 0 3 16,0 6 4-16,0 8 1 15,2 14 2-15,6 6-3 16,-1 16-2-16,4 9 0 0,-2 13-1 16,7 5-2-16,0 10-4 15,2-3-2-15,-1 0 0 16,0-5-3-16,-2-6 0 16,0-2 0-16,-5-11-1 15,-2-3 0-15,-3-6-2 0,0-5 3 16,-3-10-2-16,1-4 0 15,-3-5-4-15,0-9-1 16,2-3-7-16,-2-15-11 16,0 0-31-16,0 0-26 15,0-7-2-15</inkml:trace>
  <inkml:trace contextRef="#ctx0" brushRef="#br0" timeOffset="231611.0417">11249 15537 279 0,'0'0'5'0,"0"0"3"15,0 0 3-15,0-10 0 0,0 10 1 16,0 0-1-16,0 0 0 16,0 0 1-16,-10 0-4 15,0 7-4-15,-5 9-2 0,2 1-1 16,-1 3 0-16,0 0 0 15,0 1 0-15,2-3 0 16,-1-1-1-16,6-2 1 16,2-7 2-16,5-8-1 0,-4 14 2 15,4-14 0-15,0 0 0 16,-4-9 0-16,4-2 0 16,6-6 0-16,-2-5-1 15,4-3 0-15,3-4-2 16,0-1 1-16,2 3 1 0,-3 4 1 15,0 0 0-15,-3 9 0 16,0-1-1-16,-7 15-1 16,9-10 1-16,-9 10-2 15,12 3 0-15,-3 7 0 16,2 5-2-16,3 2 1 0,4 8 1 16,2 0 0-16,4 4-1 15,1 1 1-15,0 2-2 0,0 0-4 16,1-2-10-16,-5 7-37 15,2-6-28-15,-3-5-3 16</inkml:trace>
  <inkml:trace contextRef="#ctx0" brushRef="#br0" timeOffset="232197.9567">11174 16486 339 0,'0'0'4'0,"0"0"2"16,0 0 0-16,0 0 2 15,0 0 1-15,8 0 3 16,-1 0-2-16,9 8 1 0,-2-1-3 16,6 3-2-16,0 2-1 15,5 2-1-15,0 6-1 16,-3-2-3-16,2 2 2 0,-1-3 0 16,-3 3 1-16,1-6-3 15,-5 1 2-15,2 0-1 16,-8-7 1-16,-10-8 3 15,13 7-3-15,-13-7 0 0,0 0 0 16,5-7 2-16,-5-5-2 16,0-8-1-16,0-3 0 15,0 1-1-15,0-5-1 16,0 2-2-16,0-5-2 0,2 11-12 16,0-4-14-16,-2 3-49 15,3 2-4-15</inkml:trace>
  <inkml:trace contextRef="#ctx0" brushRef="#br0" timeOffset="233626.9318">11264 15441 254 0,'0'0'9'0,"0"0"2"16,3-11 7-16,-3 11 0 16,2-10 3-16,-2 10-2 0,0 0 2 15,0 0-1-15,0 0-7 16,-10 9-5-16,-2 10-3 15,0 6-3-15,-6 2-2 16,0 6 1-16,1 1-1 0,2-2 1 16,0-5-1-16,2-2 0 15,6-3 0-15,-1-9 0 16,4-1 1-16,4-12 1 16,-6 10 0-16,6-10 1 15,0-5-1-15,0-7 0 16,6-3 1-16,4-7 0 0,-1-6-1 15,6-4-1-15,-2 0 0 16,2-3 0-16,-3 8 0 16,1 0 0-16,-1 2 0 15,-5 7 1-15,-2 6-2 0,1 2 0 16,-6 10 0-16,0 0 0 16,0 0 0-16,0 15 0 0,0 0-1 15,0 5 0-15,-2 6 1 16,-2 0 0-16,2 1 0 15,-1 1 0-15,1-6-1 16,0-1 1-16,-1-4 0 0,3-4 0 16,0-13 1-16,0 13 1 15,0-13-1-15,0 0 1 16,0-13-1-16,3 0 1 16,1-11 0-16,5 0 0 15,-2-3-1-15,0-3 0 0,0 5-1 16,1 3 1-16,0-1 0 15,-4 11-2-15,-1 3 0 16,-3 9 0-16,0 0 0 16,0 0-1-16,5 9 1 15,-5 3-1-15,0 8 0 0,0 2 1 16,0 2 1-16,0 2 0 16,0-1-1-16,0-1 1 0,0-1 0 15,0-6-1-15,0-4 1 16,2-1 0-16,-2-12 0 15,3 10 1-15,-3-10-1 16,0-10 0-16,0-2 1 16,0-6 0-16,0-4-1 0,-3 0 1 15,3-3-1-15,-5 1 0 16,5 3 0-16,-2 4-1 16,-1 6 0-16,3 11-1 15,0 0 0-15,-7 3 0 0,-1 10 0 16,6 7 0-16,-6 5 0 15,4 2 1-15,-1-3 1 16,-2 6 0-16,1-5 0 16,1-3 0-16,3-4-2 15,-1-6 1-15,3 0 1 0,0-12-1 16,-2 14 2-16,2-14-1 16,0 0 1-16,0 0-1 15,0-18 2-15,5 0-2 16,-3-2 1-16,5-7 0 0,1 1-1 15,-3 0 1-15,0 1-1 16,2 6-1-16,-4 3 1 16,-3 16-1-16,0 0 0 15,0 0 1-15,0 18 0 0,-5 4-2 16,-2 0 1-16,2 7 1 16,-6-3 0-16,4 1-1 15,2-5 1-15,-2-2-1 16,5-5 1-16,-1-2 0 15,3-13 0-15,0 10 0 0,0-10 0 16,0-8 0-16,0-4 0 16,0-9 0-16,3-3 1 15,1-3-2-15,1-2 1 0,0-1 0 16,0 2 0-16,-3 3 0 16,4 8-2-16,-6 7 0 15,0 10 0-15,0 0 0 0,2 10 0 16,1 5-1-16,-3 5 1 15,2-1-3-15,3 9-12 16,2 7-57-16,1-13-3 16</inkml:trace>
  <inkml:trace contextRef="#ctx0" brushRef="#br0" timeOffset="251078.4315">11970 17794 108 0,'0'0'7'0,"0"0"5"15,0 0 3-15,0 0 2 16,-10 0 4-16,10 0 2 15,0 0 1-15,0 0 1 0,0 0-7 16,0 0-3-16,-8 0-3 16,8 0-1-16,0 0-2 15,0 0-1-15,0 0 0 16,0 0 0-16,0 0-1 16,0 0 1-16,0 0-1 0,0 0 0 15,0 0-2-15,0 0 0 16,0 0 1-16,0 0-3 15,0 0 0-15,0 0-1 0,0 0 1 16,0 0-2-16,0 0 1 16,0 0-1-16,0 0-1 15,0 0 0-15,0 0 0 16,0 0-1-16,0 0-1 16,0 0-4-16,0 0-11 0,0 0-17 15,0 4-35-15,0-4-5 16</inkml:trace>
  <inkml:trace contextRef="#ctx0" brushRef="#br0" timeOffset="251974.8847">12198 17343 333 0,'0'0'5'0,"0"0"2"15,0 0 1-15,0 0 0 16,0 0 2-16,0 7 0 0,-2 4 2 16,2 2-1-16,0 5-3 15,0 8-2-15,-2 0-1 16,2 4 1-16,0 3-1 16,0-33-1-16,0 39-3 15,-3 43 2-15,3-40-2 0,0 8 0 16,0-4-1-16,0 1 1 15,-3-4-2-15,3 0 3 16,0-43 0-16,0 32 0 16,0 2 0-16,0-15 0 15,-2 1-1-15,-2-7 3 0,4-13-1 16,-5-18-1-16,1-2 0 16,4-4-1-16,-2-8 0 15,2-5 1-15,0-8 0 16,0-2-2-16,2-35 2 15,7-22 0-15,3 3 1 0,2 9 0 16,9 13 0-16,-1 13 0 16,8 15 0-16,0 21 0 15,2 15-1-15,5 10 0 16,0 5 1-16,9 15-1 16,-24-4-1-16,6 4 0 15,-1 6 1-15,3 4 0 0,-4 0 0 16,8 8-2-16,-4 3 0 15,2 5 0-15,-2 3 0 0,-1 5 0 16,-4 1 0-16,2 6 0 16,-4 4 0-16,-3-4 0 15,-3 4 0-15,-1 1 0 16,0-1 0-16,-5-4 0 16,-2-2 0-16,-6-7 0 0,1-3 0 15,-4-5-16 1,0-39-17-16,3 29-52 0,-1-2-2 15</inkml:trace>
  <inkml:trace contextRef="#ctx0" brushRef="#br0" timeOffset="252637.7952">12221 17140 186 0,'0'0'8'16,"0"0"4"-16,0 0 5 0,-10 0 4 15,10 0 3-15,0 0 0 16,-8 0 0-16,8 0 2 16,0 0-6-16,0 0-1 0,0-8-4 15,8-1-3-15,9-8-2 16,11-9 0-16,9-6 1 16,10-10-1-16,20-10-1 15,11-12-1-15,11-6-2 16,7-2-2-16,14-6 0 0,5-6 0 15,1 1-1-15,4 1 0 16,-6 6 0-16,-2-1-2 16,-3 3 3-16,-4 9-1 15,-8 6 0-15,-12 6 0 0,-11 9-1 16,-12 7 0-16,-12 12-2 16,-14 5 0-16,-7 8 0 15,-12 2 0-15,-17 10 0 16,0 0 0-16,2 12 0 0,-10 1 0 15,-2 6-9-15,-10 4-5 16,6 4-36-16,-8 8-38 16,-6 2 0-16</inkml:trace>
  <inkml:trace contextRef="#ctx0" brushRef="#br0" timeOffset="253621.3859">12666 17452 247 0,'0'0'8'0,"0"0"2"16,0 0 2-16,0 0 1 16,0 0 4-16,0 0 2 0,4-5 1 15,-4 5 2-15,18-15-4 16,-3 6-1-16,22-23 0 15,13-1-3-15,8-9-1 16,11-4-1-16,11-2-2 0,6-5-1 16,7 4-1-1,-19 2-3-15,6 7-1 0,-7 1-1 16,0 1-1-16,0 1 0 16,-9 1 0-16,1 2 0 15,-6 3-1-15,-2 1 0 0,-4 0 0 16,-6 5-1-16,-4-2 2 15,-5 5-2-15,0-1 0 16,-1 3 0-16,-7 1 0 0,0 4 0 16,-2 1 0-16,-6-1 0 15,3 3 0-15,0-2 0 16,-9 2 0-16,4 2 0 16,-4 0 0-16,2-4 0 0,-4 3 0 15,1-1 0-15,0-2 0 16,0-2 0-16,-3 4 0 15,4-5 0-15,-2-1 0 16,-1-1 0-16,-1-3 0 16,0-3 0-16,1 0 0 0,-1 0 0 15,-1-2 0-15,-4 1 0 16,-1 2 0-16,0-1 0 16,-4 0 0-16,1 1 0 15,-3 1 0-15,0-3 0 0,0 3 0 16,-3-1 0-16,-1 1 0 15,0-2 0-15,0 3 0 16,-3 3 0-16,-1-2 0 16,-4 7 0-16,2-4 0 0,-5 3 0 15,1 3 0-15,-4-3 0 16,1 8 0-16,-6-3 0 16,0-1 0-16,1 1 0 15,-2 4 0-15,-1-2 0 0,-4 3 0 16,3 0 0-16,-4 0 0 15,3 3 0-15,-1-1 0 16,3-2 0-16,-2 5 0 16,5-2 0-16,0 2 0 15,-2 0 0-15,8-3 0 0,1 3 0 16,0 0 0-16,2 0 0 16,1 0 0-16,12 0 0 15,-13 0 0-15,13 0 0 0,0 0 0 16,-9 15-5-16,9-7-10 15,0-8-12-15,9 12-54 16,4 0-7-16</inkml:trace>
  <inkml:trace contextRef="#ctx0" brushRef="#br0" timeOffset="254209.2736">14053 15729 307 0,'0'0'5'0,"0"0"0"16,0 0 2-16,0 0 1 16,0 0 1-16,0 0 2 15,18-6 3-15,2 3 3 16,15 0-5-16,9 1 0 0,18-5 0 15,11-1 0-15,16-1-1 16,8-2-2-16,9 2-1 16,5-4-1-16,7 4-1 15,2-2 0-15,-1 7-2 16,8-4 0-16,-3 2 0 0,5 5 0 16,-3-4-2-16,-4-1 1 15,-3 5-1-15,-1-2-1 16,-11 3 0-16,-12-3-1 15,-13 3 1-15,-18 0-1 0,-15-2 2 16,-6 2 0-16,-18 0 1 16,-10 0-3-16,-15 0 0 15,0 0 0-15,0 0 0 16,-3-11 0-16,-12 10 0 0,-3 1 0 16,1 0-2-16,-7 0-11 15,-3 1-17-15,4 12-56 16,-14 0-2-16</inkml:trace>
  <inkml:trace contextRef="#ctx0" brushRef="#br0" timeOffset="255155.1571">14272 16268 174 0,'0'0'10'0,"0"0"4"0,0 0 4 0,0 0 5 16,8 10 0-16,4-7 2 15,5 3 2-15,8 2 1 16,8-3-7-16,11 3-1 16,11-4-5-16,9 1-3 15,9 0-1-15,8-2-2 0,3-3-1 16,6 2-2-16,3-2-2 15,1 0 0-15,-4 0-2 16,1 2 0-16,-7 1-1 0,2-1 1 16,-11 1-2-16,4 0 1 15,-8 2-1-15,-1-3 1 16,-4 0-1-16,-4 4 0 0,-3-3 0 16,-5 0 0-16,-1 3 0 15,-6-3 0-15,-6 2 1 16,-1-3-2-16,-1 0 1 15,-5 1 1-15,1 0-1 16,-3-1 0-16,1-2 1 16,-5 0-1-16,2 0 1 0,-1 0 0 15,-2-2 0-15,-5-1 0 16,0-2 1-16,-1 0-1 16,-4-2 1-16,0 0 0 15,1-2-1-15,-3 0 1 16,2-4-1-16,-1-2 1 0,1 1-1 15,2-3 1-15,-1-1-1 16,-4 0 0-16,4-2 1 0,-4-1-1 16,-1-2 1-16,-1 1 0 15,-3-1-1-15,-5-1 0 16,1-3 0-16,-5 0-1 0,3-2 1 16,-1-2-1-16,-2 2 0 15,0-2 1-15,0 1-1 16,0 1 1-16,0 2 0 15,-2-4 0-15,-3 7 0 16,0 0 0-16,-1-1 0 0,-4 2 0 16,1 1 0-16,-2 5 0 15,-3 2 0-15,-2-2 0 16,2 1 2-16,-4 4-3 16,2 0 0-16,-7-1 0 15,0 0 0-15,-4 4 0 0,-2-1 0 16,-1 0 0-16,0 3 0 15,-5 0 0-15,5 2 0 16,3 2 0-16,-3 3 0 0,10 0 0 16,-2 0-9-16,12 5-12 15,-3 10-58-15,13-15-8 16</inkml:trace>
  <inkml:trace contextRef="#ctx0" brushRef="#br0" timeOffset="256119.5746">12487 17440 346 0,'0'0'8'0,"0"0"3"0,0 0 4 16,0 0 2-16,0 0 1 16,0 0 0-16,0 0-1 15,0 0 1-15,-13-5-7 0,13 5-4 16,0 0-4-16,-7 9-1 16,7-9-2-16,-5 15 0 15,5-15 0-15,-3 15 0 16,3-5 1-16,0-3-1 15,3 6 1-15,-3-13 0 0,10 12 1 16,0-9 0-16,-3-1 1 16,3-2 0-16,3-2 0 15,-6-5 1-15,3-4-4 16,-3-1 0-16,-1 0 0 0,-3-1 0 16,-3-2 0-16,0 6 0 15,-3-7 0-15,-3 4 0 16,-1 0 0-16,0 3-11 15,-3 3-5-15,10 6-19 0,-10-8-51 16,10 8 0-16</inkml:trace>
  <inkml:trace contextRef="#ctx0" brushRef="#br0" timeOffset="256771.9263">13875 16211 397 0,'0'0'5'0,"0"0"2"0,0 0 0 16,0 0 2-16,0 0-1 15,-9 0 0-15,9 0 1 16,-14 14-1-16,3-3-4 0,4 4-2 15,2 2-1-15,3-2-1 16,2 0 0-16,2-1 1 16,3-4 0-16,11-3 0 0,3-2 1 15,1-5 0-15,0 0 2 16,0-9-1-16,0-4 2 16,-6-1-1-16,-3-3 0 15,-6-3-1-15,-5 2 1 0,-12 0-2 16,-4 6-1-16,-6 3 0 15,0 3-2-15,-1 6-3 16,-2 8-3-16,7 4-6 16,6 3-13-16,7 0-58 0,10 0-3 15</inkml:trace>
  <inkml:trace contextRef="#ctx0" brushRef="#br0" timeOffset="257241.3351">16049 15879 387 0,'0'0'6'0,"0"0"1"16,0 0 2-16,0 0 0 15,0 0 1-15,-9 2 0 16,9-2-1-16,-13 10 0 0,13-10-4 15,-10 15-4-15,10-15 0 16,-5 17 1-16,5-17 0 16,7 13 0-16,4-11 1 15,1 1 0-15,2-3 1 0,3-5 1 16,-4-3 1-16,0-1-2 16,-9-4 0-16,-4 1-1 15,-1 2-1-15,-15 3-1 16,-3 4-4-16,-8 3-7 0,-1 5-27 15,3 10-48-15,-2 2-2 16</inkml:trace>
  <inkml:trace contextRef="#ctx0" brushRef="#br0" timeOffset="264248.8735">19438 14004 258 0,'0'0'1'0,"0"0"2"0,5 7 1 15,-5-7 2-15,0 0 0 16,7 10 1-16,-2-1 0 0,-5-9 1 16,0 13 1-16,0-13 1 15,1 18 0-15,-1-11-1 16,0-7 0-16,0 12 1 16,0-12 3-16,5 11 1 0,-5-11 0 15,0 0-2-15,0 0 0 16,0 0-1-16,0 0 1 15,0-11-2-15,0-1-2 0,-6-3-3 16,-1-8-2-16,-1-3-1 16,-1-9-1-16,-2-5 0 15,-6-5-2-15,2-6 1 16,-4-6-1-16,-4-5-1 16,-4-6 0-16,-1 0 1 15,-7-7 0-15,-2-4 1 16,-3-2 0-16,-4-1 1 0,-6-8-1 15,-3 3 2-15,2-4 0 16,-9-6-1-16,0-2 0 16,1-2 0-16,-4-4 1 0,1-1-1 15,3-6 0-15,-3 1 0 16,-1-3 1-16,-5-2 0 16,2 2 0-16,-6 0-1 0,0 0 1 15,-2 0-1-15,1 2 0 16,1-2 0-16,-3 6-2 15,3-4 0-15,5 0 0 0,0 4 0 16,1 1 0-16,3 0 0 16,1 3 0-16,2 2 0 15,0 3 2-15,3 5 0 16,0 3 1-16,4 2 0 16,2 7 0-16,1 5 1 0,1 5 1 15,8 5 0-15,-1 5-1 16,4 6 2-16,6 6-5 15,4 6 0-15,5 3 0 16,2 10 0-16,4 6 0 16,5 3 0-16,2 6 0 0,-1 4 0 15,11 12 0-15,-9-10 0 16,9 10 0-16,0 0 0 0,0 0 0 16,0 0 0-16,0 0 0 15,0 10 0-15,0-10 0 16,3 12 0-16,3-4-8 15,-6-8-11-15,8 13-23 0,5-8-43 16,-13-5-2-16</inkml:trace>
  <inkml:trace contextRef="#ctx0" brushRef="#br0" timeOffset="265222.6783">16924 9574 306 0,'0'0'5'15,"0"0"2"-15,0 0 4 16,0 0 1-16,5-2 0 15,-5 2 3-15,10-12 1 16,0 1 0-16,0-6-3 16,8 0-3-16,4-10-2 0,7-4-1 15,9-8 0-15,12-6-2 16,4-9 0-16,16-4-1 16,10-8 0-16,8-8-2 15,12-6 0-15,8-4-1 0,6-4-1 16,11-9 1-16,6-2 0 15,3-8-1-15,5 1-1 16,8-5 0-16,5-4 0 0,4 1 0 16,8-6 1-16,6 2 0 15,1 0-1-15,6-1 2 16,9-1-1-16,5 4 2 16,-2-2 0-16,0 1 1 0,-5 5-1 15,-9 0 0-15,1 4 0 16,-13-1 0-16,-10 2-1 15,-2 3 1-15,-12 3-1 16,-10 1 1-16,-7 1 0 0,-7 7 1 16,-9 6-2-16,-4 5 1 15,-17 9 0-15,-8 6 1 16,-9 11-1-16,-7 2-1 16,-9 14 0-16,-6 2 0 15,-13 12 1-15,-7 2-1 16,-3 8 0-16,-6 3 1 0,-5 5-2 15,-12 7 0-15,11-5 0 16,-11 5 0-16,0 0 0 16,0 0 0-16,0 0 0 0,0 0 0 15,-6 7 0-15,6-7 0 16,-13 10 0-16,6-3 0 16,-3 1 0-16,0-3 0 0,-3 2-3 15,-1 0 0-15,4-1-3 16,-3-1-3-16,4 2-7 15,9-7-8-15,-12 0-5 16,12 0-5-16,4-10-2 0,13 0 6 16,-1-5 5-16,5 3 10 15,-2-5 15-15,5 3 14 16,-8 0 8-16,-2 4 7 16,-4 5 2-16,-10 5 0 0,0 0-5 15,0 0-6 1,-13 9-7-16,-1-6-3 0,3 6-5 15,-1-1-1-15,2-4-1 16,0 4-1-16,10-8-1 16,-5 9-1-16,5-9 0 0,0 0 0 15,10 5 0-15,-10-5 1 16,11 0-1-16,-11 0 0 16,0 0 0-16,-10 0 0 0,-5 7-1 15,-8 3-3-15,0 7-12 16,-9 10-59-16,5-4-9 15</inkml:trace>
  <inkml:trace contextRef="#ctx0" brushRef="#br0" timeOffset="267025.7491">22664 5066 271 0,'0'0'7'0,"-12"2"3"15,12-2 3-15,-20 23 2 0,11-5 3 16,-9 11 2-16,6 5 1 15,-1 8 0-15,5 8-5 16,8-3-3-16,0 3-3 16,12-8-2-16,6-4-3 0,9-9-1 15,3-12-1-15,8-12 0 16,7-5-2-16,2-18 0 16,3-6 0-16,-1-11 0 15,-2-5 2-15,-7-9 0 16,-10-6 2-16,-12-7 0 15,-14-2 0-15,-6 7 1 0,-21 5 2 16,-11 4-1-16,-11 12 0 16,-9 14-7-16,-6 14 0 15,0 16 0-15,-2 16 0 0,4 13 0 16,6 10 0-16,8 7 0 16,14 4 0-16,17-1 0 15,13-3-2-15,11-9-6 0,19-5-3 16,11-13-3-16,10-12 0 15,2-15-2-15,5 0 1 16,-11-18 3-16,-7 1-2 0,-10-5-2 16,-15-1-13-16,-11 11-38 15,-8-5-11-15</inkml:trace>
  <inkml:trace contextRef="#ctx0" brushRef="#br0" timeOffset="268022.2428">1569 15750 282 0,'0'0'1'0,"13"0"0"0,6 5 1 15,16 1-1-15,5 1 1 16,31-2-3-16,17-1-9 16,24-1-40-16,27 1-16 0</inkml:trace>
  <inkml:trace contextRef="#ctx0" brushRef="#br0" timeOffset="268170.8546">5803 15923 325 0,'12'2'-2'15,"22"9"-8"-15,11-4-19 16,15 11-39-16,24-3-2 16</inkml:trace>
  <inkml:trace contextRef="#ctx0" brushRef="#br0" timeOffset="268325.442">8917 16560 422 0,'7'10'-2'0,"18"7"-3"0,10 3-11 0,15 2-45 15,15 13-15 1</inkml:trace>
  <inkml:trace contextRef="#ctx0" brushRef="#br0" timeOffset="279169.6615">17809 8869 51 0,'0'0'5'0,"0"0"3"0,0 0 6 15,0 0 5-15,0 0 5 16,3-3 1-16,-3 3 2 15,18-15 2-15,-4 4-3 16,6-5-4-16,5-7-5 0,12-8-3 16,5-7-5-16,15-4 1 15,14-13-3-15,10-4-3 16,11-9-1-16,15-5-1 0,10-6-1 16,12-11-1-16,16-4-2 15,6-5-1-15,-1-5-1 16,13-2 0-16,7-5 0 15,3-6 0-15,9 1 0 0,-6-8 0 16,-1-1 4-16,6-1 1 16,5 2 2-16,-6-4 4 15,-2 1 0-15,-4 3 1 16,0 0 2-16,-4 8 0 16,-4 2 0-16,-10 5-1 0,-9 8-3 15,-12 9 0-15,-12 7-2 16,-16 10-1-16,-19 9-1 15,-13 11-1-15,-21 12 1 16,-14 2-1-16,-15 12 1 16,-11 2-1-16,-14 5 1 15,0 7-4-15,-12 4-4 0,-5 6-18 16,-1 7-43-16,-12 4-7 16</inkml:trace>
  <inkml:trace contextRef="#ctx0" brushRef="#br0" timeOffset="279553.8558">17659 8792 198 0,'8'-10'4'16,"17"-5"0"-16,13-16 1 16,16-8 3-16,11-18 0 0,30-7-2 15,21-18 1-15,24-9-13 16,9-4-39-16,17-9-13 16</inkml:trace>
  <inkml:trace contextRef="#ctx0" brushRef="#br0" timeOffset="281333.8957">1484 15669 82 0,'0'0'1'0,"0"0"0"0,0 0 2 15,15 7 0-15,2-3 3 16,11 2 2-16,6 1-1 15,19 0 2-15,9-2-1 16,22 2-1-16,13-2 0 16,17-2-1-16,4 2-3 0,21-1 1 15,12 0-2-15,9 1 0 16,5 0 1-16,15 2 0 16,4 1-1-16,18 4 0 0,12-2-1 15,7 2 0-15,8 3-2 16,4 2 0-16,8 1-2 15,5 5 1-15,6-4 0 16,-1 10-1-16,2 3 1 16,6 4-1-16,-4 8 0 0,2-7 1 15,10 13-1-15,-5-5-2 16,2 9-1-16,-4-10-2 16,-5 3-1-16,0 3 0 0,-5-3-6 15,2 5-16-15,-1 3-13 16</inkml:trace>
  <inkml:trace contextRef="#ctx0" brushRef="#br0" timeOffset="283883.4034">17287 9071 174 0,'0'0'6'16,"0"0"2"-16,0 0 5 15,-9 0 1-15,9 0 4 16,-11 0 0-16,11 0 0 0,-14 8 0 15,14-8-3-15,-13 12-4 16,13-12-1-16,-7 8-4 16,7-8 0-16,0 0 0 15,-8 10 0-15,8-10 0 0,0 0 0 16,0 0 1-16,0 0 0 16,0 0 0-16,0 0 0 15,0 0-1-15,0 0 0 16,0 0 0-16,-4 9 0 0,4-9-1 15,0 0 0-15,0 0 0 16,0 0-1-16,0 0 0 16,0 0 0-16,7-2-1 15,-7 2 0-15,9-7 0 0,2-1 1 16,-1-2-1-16,4 1 0 16,6-12 0-16,5 1 0 15,12-9-1-15,6-5 1 16,11-9-1-16,16-11-1 0,12-6 0 15,15-8 1-15,15-12-1 16,9-2 0-16,14-10-1 16,12-2 0-16,10-5 0 15,6-5-1-15,9 0 0 16,1-3-1-16,12 1 1 16,2-4 1-16,6 2-1 0,4-6 0 15,6-4 1-15,9-4 1 16,0-1 1-16,3 0 0 0,4-1-1 15,3 3 1-15,-11-1 1 16,-5 4 0-16,-7 11-1 16,-11 3 1-16,-16 8 0 0,-10 9-1 15,-20 8 1-15,-18 6-2 16,-15 15 1-16,-16 3 0 16,-19 15-1-16,-12 6 2 15,-20 9-2-15,-12 5 1 16,-10 10-1-16,-10 5 1 0,-10 5-2 15,-3 7-2-15,-9 8-5 16,-8-2-18-16,-15 8-57 16,8 8-4-16</inkml:trace>
  <inkml:trace contextRef="#ctx0" brushRef="#br0" timeOffset="284731.2238">17554 8727 355 0,'0'0'6'0,"0"-10"5"0,-9 0 2 16,2-4 1-16,-5-1 1 0,-6 0 2 16,2-3 0-16,-9 4 0 15,-3 1-5-15,-3 8-2 16,-5 7-4-16,-1 18 0 16,-11 18 0-16,7 11 0 0,-7 15-6 15,4 19 0-15,1 12 0 16,3 8 0-16,15 5 0 0,7-2 0 15,16-4 0-15,10-10 0 16,14-10 0-16,18-13 0 16,9-17 0-16,16-16 0 15,10-15 0-15,7-16 0 0,2-10 0 16,6-16 0-16,-2-20 0 16,2-10 0-16,-2-11 0 15,-11-10 0-15,-7-13 0 16,-11-4 0-16,-14-12 0 15,-15-3 0-15,-17-3 0 0,-13-2 0 16,-25 10 0 0,-17 7 0-16,-16 15 0 0,-18 16 0 15,-12 21 0-15,-7 23 0 16,-9 17 0-16,-1 24 0 16,5 14 0-16,7 18 0 0,11 9 0 15,16 7 0-15,23 5 0 16,23-3 0-16,23-6 0 0,37-17-51 15,25-4-38-15</inkml:trace>
  <inkml:trace contextRef="#ctx0" brushRef="#br0" timeOffset="285300.2155">18749 8315 336 0,'0'0'7'16,"0"0"2"-16,0 0 4 0,-10 11 2 16,10-11 2-16,0 0-2 15,0-6 2-15,8-6 1 16,14-15-6-16,11-12-3 15,19-16-1-15,20-12-2 16,24-20-1-16,26-9 1 0,25-13 0 16,23-13-1-16,16-5-1 15,12-8-1-15,18-2-3 16,0 4 0-16,-7-1 0 16,0 5 0-16,-9 1 0 0,-9 3 0 15,-7 9 0-15,-17 12 0 16,-16 12 0-16,-19 7 0 15,-18 19 0-15,-24 14 0 0,-23 15 0 16,-23 10 0-16,-16 15 0 16,-28 12 0-16,0 0 0 15,-25 10 0-15,-8 17-9 16,-1-1-77-16,-15 12-3 0</inkml:trace>
  <inkml:trace contextRef="#ctx0" brushRef="#br0" timeOffset="286022.9316">17563 8759 375 0,'0'0'6'0,"-2"-20"3"16,-1 8 1-16,-1 2 1 16,-9-2 1-1,-2 2 0-15,-7 5 1 0,-11 5 0 16,-4 17-5-16,-3 15-2 16,0 11-1-16,1 15 0 0,7 10-2 15,9 5 1-15,11 2-1 16,12-3-1-16,12-5 0 15,15-10 0-15,13-12-1 0,11-18 0 16,12-15 0-16,4-12 0 16,9-12 1-16,-2-18 0 15,1-4 0-15,-8-11-2 16,-10-2 0-16,-15-5 0 0,-17-3 0 16,-20 1 0-16,-13 2 0 15,-24 10 0-15,-18 7 0 16,-14 14 0-16,-14 7 0 15,-6 19 0-15,-3 21 0 16,0 8 0-16,6 13 0 16,15 5 0-16,11 0 0 15,18-5 0-15,23-2 0 0,14-13 0 16,21-12-2-16,22-13-2 16,12-9 0-16,15-16 0 0,-4-7 0 15,1-7 1-15,-9-2 1 16,-11-1 0-16,-17 3 1 15,-15 5-1-15,-15 9 0 0,-21 13 0 16,-7 5-3-16,-8 8-8 16,-4 7-19-16,-4 12-48 15,12 8-2-15</inkml:trace>
  <inkml:trace contextRef="#ctx0" brushRef="#br0" timeOffset="286934.9334">17272 9857 91 0,'0'0'4'0,"-5"-13"3"16,0-1 4-16,-4-6 5 0,2-5 5 15,-9-5 7 1,4 3 4-16,-3-4 2 0,3 7-3 15,-2 2-3-15,7 7-4 16,0 5-6-16,7 10-4 16,0 0-5-16,12 18-4 0,13 2-2 15,3 12-1-15,11 7 0 16,9 11 2-16,12 9-2 16,2 11 1-16,12 12-2 0,6 7 1 15,-1 12 0-15,8 7-1 16,2 12 1-16,1 5-1 15,4 10 3-15,4 9 0 16,-1 2 1-16,2 8-2 0,6 0 1 16,-1 9 0-16,8 0 0 15,2 1-1-15,-5-1-2 16,6 0 0-16,-4-4-1 16,-1-8 0-16,-3-4 0 0,-3-14 0 15,-9-10-1-15,-3-5 0 16,-5-20 0-16,-8-11 0 15,-7-15-1-15,-10-12 0 16,-2-11-1-16,-13-14 0 16,-9-11-1-16,-8-6 0 15,-8-10 1-15,-7-3-1 0,-15-5-1 16,7 0-4-16,-7 0-14 16,-5-5-39-16,-4 0-13 0</inkml:trace>
  <inkml:trace contextRef="#ctx0" brushRef="#br0" timeOffset="287782.7055">17784 9644 228 0,'0'0'6'0,"-5"-10"6"16,5 10 4-16,-9-12-4 16,9 12 2-16,0 0 1 0,0 0 1 15,-3 22 4-15,13 22-5 16,15 15-3-16,10 21-2 15,15 17 2-15,10 17 1 16,11 9-1-16,9 16 0 16,10 5-2-16,4 6-2 15,0 5 2-15,3 0 0 0,-2 9-2 16,-4 2 0-16,3 7-1 16,-4-2 0-16,0 5-3 15,-3-7 1-15,3-1-4 0,-8-7 0 16,-3-7 1-16,-4-10-2 15,-11-14 0-15,-4-13-1 16,-5-13-3-16,-13-12-2 0,-5-18-6 16,-10-17-7-16,-6-12-21 15,-4-13-45-15,-15-23-2 16</inkml:trace>
  <inkml:trace contextRef="#ctx0" brushRef="#br0" timeOffset="288105.0351">18312 9893 343 0,'0'0'1'0,"0"0"-2"0,0 9 2 15,2 15 5-15,10 25 3 16,6 29 2-16,10 30 0 16,12 31 1-16,14 27 0 0,15 32 5 15,14 15-3-15,18 13-5 16,7-1-1-16,3-5-2 16,3-12-1-16,3-7-2 15,-13-10-1-15,-4-10-5 0,-17-13-5 16,-7-7-20-16,1-12-53 15,-25-17-2-15</inkml:trace>
  <inkml:trace contextRef="#ctx0" brushRef="#br0" timeOffset="288965.5216">19840 12705 346 0,'0'-9'7'0,"-7"-4"3"0,-9-2 3 0,-5-4 1 16,-9 1 1 0,-10-2 1-16,-9 2 1 0,-9 9 1 15,-6 12-6-15,-9 23-2 16,-6 19-1-16,-1 23 0 16,-2 21-1-16,-4 19-1 0,11 22-7 15,10 10 0-15,13 10 0 16,23-2 0-16,23 5 0 0,22-14 0 15,30-8 0-15,26-17 0 16,21-12 0-16,20-16 0 16,9-11 0-16,7-16 0 15,4-21 0-15,-2-14 0 16,-4-14 0-16,-6-15 0 0,-11-19 0 16,-8-19 0-16,-8-18 0 15,-11-21 0-15,-19-17 0 16,-14-15 0-16,-18-15 0 15,-20-13 0-15,-12-3 0 0,-24 3 0 16,-20 3 0 0,-17 16 0-16,-10 14 0 0,-21 17 0 15,-8 23 0-15,-12 22 0 16,-13 17 0-16,0 21 0 16,-3 12 0-16,1 21 0 0,10 17 0 15,9 24 0-15,9 19 0 16,21 20 0-16,21 20 0 0,22 10 0 15,28 9 0-15,21 6 0 16,28-8 0-16,24-10 0 16,17-21 0-16,22-16 0 15,7-25 0-15,7-19 0 16,3-26 0-16,-5-24 0 0,-8-19 0 16,-5-24 0-16,-17-23 0 15,-7-21 0-15,-20-22 0 16,-16-12 0-16,-16-21 0 0,-19-7 0 15,-18 3 0 1,-28 10 0-16,-25 22 0 0,-23 22 0 16,-17 31 0-16,-19 28 0 15,-15 33 0-15,-2 19 0 16,-1 31 0-16,12 15 0 16,15 9 0-16,20 6 0 0,25 4 0 15,23-4-22-15,23 3-67 16,29-1-2-16</inkml:trace>
  <inkml:trace contextRef="#ctx0" brushRef="#br0" timeOffset="295838.2424">7791 11994 267 0,'0'0'4'0,"0"0"2"16,0 0 1-16,0 0 2 15,7-1 5-15,-7 1 3 0,20-3 0 16,-4 0 3-16,6 3-2 15,5 0 0-15,5 0-2 16,4 3-3-16,11 1-1 16,-1-1-3-16,9 2-2 15,5-2-1-15,7 0 0 0,3-3 0 16,4 4-1-16,9-4 0 16,6 0 0-16,5 0 0 15,8-4-1-15,5 4 1 16,6 0-2-16,3-3 0 0,3 3-1 15,3 0 0-15,-3 0-2 16,3 0 0-16,-3 0 0 16,1 0 0-16,-6 0 0 15,3 3 0-15,-4-3 0 0,0 0 0 16,-1 0 0-16,0 4 0 16,-5-4 0-16,-2 5 0 15,-4 0 0-15,-4 0 0 16,0 0 0-16,-3 2 0 0,-2 1 0 15,-2 1 0-15,-3-1 0 16,-5-1 0-16,5 1 0 16,-4-2 0-16,-2-3 0 0,-1 6 0 15,-6-5 0-15,4-1 0 16,-4 2 0-16,1-3 0 16,-1 1 0-16,-1-1 0 15,-2-2 0-15,1 2 0 16,1-2 0-16,-2 0 0 0,1-2 0 15,1-3 0-15,-4 0 0 16,-2-3 0-16,1-2 0 16,-3 2 0-16,-6-4 0 15,1 0 0-15,-4 0 0 16,-1 0 0-16,-2-1 0 0,-3-1 0 16,-6-4 0-16,1 3 0 15,-5-2 0-15,-1-1 0 16,-4-1 0-16,-6 2 0 0,-1-4 0 15,0 1 0-15,-4 0 0 16,-1 1 0-16,-4-1 0 16,-1-2 0-16,-1 2 0 0,1-2 0 15,2 0 0-15,-8-3 0 16,4 3 0-16,-8-2 0 16,5 1 0-16,-6-2 0 15,2 2 0-15,-5-2 0 16,-1-2 0-16,-1 3 0 0,-2-4 0 15,0 1 0-15,-5 0 0 16,-2 0 0-16,-3-3 0 16,-6 2 0-16,2 2 0 15,-3-6 0-15,-6 3 0 0,1 0 0 16,-5 0 0-16,-3-1 0 16,-3 0 0-16,-4-2 0 15,-5 3 0-15,-3-2 0 16,-7 4 0-16,-5-3 0 0,-6 3 0 15,0 2 0-15,-8 0 0 16,-3 3 0-16,-1 0 0 16,-4 2 0-16,-6 0 0 15,0 3 0-15,-2-1 0 0,-2 6 0 16,-3-3 0-16,-5 3 0 16,0 1 0-16,-3 2 0 15,-1 2 0-15,4-1 0 16,-6 1 0-16,4 0 0 0,0 1 0 15,2 2 0-15,3-2 0 16,0-1 0-16,2 2 0 16,0 1 0-16,2-1 0 0,-2-1 0 15,3 4 0-15,-1-1 0 16,1-2 0-16,1 3 0 16,1 0 0-16,3 2 0 15,0-3 0-15,2 3 0 16,-3-3 0-16,2 3 0 0,5 0 0 15,-5 0 0-15,1 0 0 16,-3 0 0-16,1 6 0 16,0-4 0-16,-6 4 0 0,3-2 0 15,2 4 0-15,-3-3 0 16,3 2 0-16,0 2 0 16,-4 4 0-16,-1-3 0 15,3 5 0-15,-5-2 0 0,2 1 0 16,-4 4 0-16,-3-1 0 15,-2 0 0-15,-2 3 0 16,5 0 0-16,7 0 0 16,3-1 0-16,10-1 0 15,10-1 0-15,8 2 0 16,13-1 0-16,9 2 0 0,5 2 0 16,11 6 0-16,-2 1 0 15,2 6 0-15,2 6 0 16,-1 3 0-16,1 2 0 0,-1 0 0 15,1 5 0-15,6 1 0 16,-1-3 0-16,3 4 0 16,6-6 0-16,4 1 0 0,2 1 0 15,10-9 0-15,3 4 0 16,7-7 0-16,5 2 0 16,3-9 0-16,11-1 0 15,3-1 0-15,18-3-8 0,5-3-77 16,8-10-3-16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8:54:11.383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13663 15269 323 0,'0'0'7'0,"3"-10"3"16,-3 10 4-16,2-17 3 16,-2 5 1-16,0-3 1 0,-8 0 1 15,-2-1 0-15,-6 2-5 16,-5 7-4-16,-4 5-4 16,-5 2-1-16,-2 9-1 15,-5 13-1-15,5 11-1 16,-3 7 0-16,5 9 0 0,0 3 0 15,8 8 0-15,12 1-3 16,4-6 0-16,6-1 0 16,16-6 0-16,11-9 0 15,9-7 0-15,11-12 0 0,4-10 0 16,9-10 0-16,4-4 0 16,1-17 0-16,-2-6 0 15,-7-5 0-15,-3-9 0 0,-14 0 0 16,-7-11 0-16,-14 2 0 15,-11-7 0-15,-11 0 0 16,-11 1 0-16,-12 1 0 16,-8 7 0-16,-8 9 0 0,-1 10 0 15,-9 9 0-15,-1 16 0 16,1 4 0-16,-1 20 0 16,4 9 0-16,7 10 0 15,6 8 0-15,11 8 0 16,8 2 0-16,13 4 0 15,5-1 0-15,17-6 0 0,13-1 0 16,8-14 0-16,11-7 0 16,6-10 0-16,5-7 0 15,6-12 0-15,-6-6 0 0,2-9 0 16,-4-13 0-16,-6-2 0 16,-13-10 0-16,-7-7 0 15,-13-4 0-15,-12-6 0 0,-7-3 0 16,-12-2 0-16,-16 6 0 15,-6 7 0-15,-12 5 0 16,-9 17 0-16,-7 14 0 16,-8 13 0-16,2 16 0 0,-5 13 0 15,9 11 0-15,6 4 0 16,9 5 0-16,17 6 0 16,12 0 0-16,17-4 0 15,13-1 0-15,20-5 0 16,13-15 0-16,8 0 0 15,14-13 0-15,7-11 0 0,2-9 0 16,2-12 0-16,-5-10 0 16,-6-6 0-16,-10-5 0 15,-16-5 0-15,-9-12 0 0,-19 0 0 16,-11 1 0-16,-16-6 0 16,-14 9 0-16,-12-3 0 15,-10 13 0-15,-8 6 0 16,-5 16 0-16,-6 8 0 0,3 14 0 15,4 12 0-15,6 15 0 16,8 7 0-16,11 5 0 16,15 5 0-16,13 0 0 15,11 2 0-15,20-4 0 0,13-8 0 16,8-9 0-16,14-12 0 16,7-6 0-16,5-12 0 15,1-6 0-15,-1-16 0 16,-5-4 0-16,-7-9 0 15,-11-5 0-15,-9-10 0 0,-12-3 0 16,-16-7 0-16,-10 0 0 16,-16 2 0-16,-14 6 0 15,-9 6 0-15,-10 14 0 0,-13 15 0 16,-2 11 0-16,0 10 0 16,-3 20 0-16,8 11 0 15,6 4 0-15,13 2 0 16,15-1 0-16,16 1 0 0,12-6 0 15,17-6 0-15,24-13 0 16,10-9 0-16,17-10 0 16,4-10 0-16,5-5 0 15,-3-12 0-15,-7-3 0 0,-12-4 0 16,-13-1 0-16,-17 3 0 16,-17 1 0-16,-19 10 0 15,-13 1 0-15,-16 10 0 16,-10 9 0-16,-6 2 0 15,-4 9 0-15,-1 10 0 0,5 4 0 16,6 4 0-16,8 2 0 16,12-6 0-16,10 1 0 15,13-3 0-15,7-6 0 0,7-4 0 16,13-5 0-16,8-4 0 16,6-3 0-16,1-8-5 15,7-1-1-15,-4-3 1 0,-6-5 1 16,-5 0 1-16,-5 5 1 15,-9-2 1-15,-10-1 1 16,-6 5 0-16,-10 3 1 16,-6 2 0-16,-8 5 0 15,-1 0 0-15,-4 5-1 16,2 4 1-16,0 6 0 0,5 3 0 16,0-2-1-16,8 5-1 15,7-4-1-15,7-2-2 16,3-2-2-16,16-4-3 15,3-9-7-15,13 0-12 0,3 0-38 16,5-9-16-16</inkml:trace>
  <inkml:trace contextRef="#ctx0" brushRef="#br0" timeOffset="2117.7331">15144 14154 304 0,'0'0'6'16,"0"0"6"-16,-2-9 2 15,2 9 3-15,0 0 4 0,0-13 1 16,0 13 1-16,0-10 2 16,0 10-5-16,0 0-4 15,0 0-2-15,0 0-3 16,0 0-5-16,0 0-6 16,0 0 0-16,0 0 0 0,5-2 0 15,-5 2 0-15,10 0 0 16,-10 0 0-16,19 10 0 15,-6-3 0-15,-1 1 0 0,6 1 0 16,-1 2 0-16,1 1 0 16,0 3 0-16,-1 0 0 15,3 2 0-15,-6 0 0 16,3 0 0-16,-4 1 0 16,0 2 0-16,-3-3 0 0,-3 0 0 15,-2 0 0-15,1-5 0 16,-4 2 0-16,0-2 0 15,-2-4 0-15,0-8 0 16,-2 15 0-16,2-15 0 16,-8 9 0-16,8-9 0 0,0 0 0 15,-12 5 0-15,12-5 0 16,-10 0 0-16,10 0 0 16,0 0 0-16,-10-5 0 0,10 5 0 15,0 0 0-15,-8-12 0 16,8 12 0-16,-5-10-4 15,5 10-30-15,0-10-54 16,0 10-2-16</inkml:trace>
  <inkml:trace contextRef="#ctx0" brushRef="#br0" timeOffset="3051.6429">15185 14120 350 0,'0'0'7'15,"0"0"5"-15,0 0 2 16,0 0 2-16,0 0 1 16,0 0 0-16,0 0 0 0,0 0 1 15,0 0-6-15,-3 7-5 16,1 3-2-16,2 3-2 16,-4 2 0-16,2 3-1 15,0-1 0-15,2 5 0 16,-3-3 0-16,-2-2 0 0,5 1 1 15,0-1-3-15,-2-2 0 16,2-3 0-16,-2 1 0 16,2-6 0-16,0-7 0 0,-3 13 0 15,3-13 0-15,0 0 0 16,0 0 0-16,0 0 0 16,0 0 0-16,-7-8 0 0,7 8 0 15,-6-17 0-15,6 5 0 16,-5 0 0-16,5-5 0 15,0 0 0-15,0 2 0 16,0-1 0-16,0 1 0 16,0-2 0-16,0 5 0 0,-2-3 0 15,2 1 0-15,0 2 0 16,0 3 0-16,-2-2 0 16,2 11 0-16,0-16 0 15,0 16 0-15,0-10 0 16,0 10 0-16,0 0 0 0,0-8 0 15,0 8 0-15,0 0 0 16,0 0 0-16,0 0 0 16,0 0 0-16,0 0 0 15,7-7 0-15,-7 7 0 0,10-2 0 16,-10 2 0-16,22-6 0 16,-11 4 0-16,5 2 0 15,2 0 0-15,2 0 0 0,1 0 0 16,5 2 0-16,-2-2 0 15,0 3 0-15,-2 0 0 16,2-3 0-16,-1 2 0 16,-3-2 0-16,-5 0 0 0,0 3 0 15,-3-3 0-15,-6 0 0 16,-6 0 0-16,12 2 0 16,-12-2 0-16,0 0 0 15,0 0 0-15,0 0 0 0,0 0 0 16,0 0 0-16,0 0 0 15,0 0 0-15,0 0 0 16,0 0 0-16,0 0 0 16,-6 0 0-16,6 0 0 15,-12 0 0-15,12 0 0 0,-12-10-68 16,12 10-24-16,-18 3-1 16</inkml:trace>
  <inkml:trace contextRef="#ctx0" brushRef="#br0" timeOffset="3980.4182">15182 14103 348 0,'0'0'8'16,"0"0"5"-16,0 0 4 0,-10 0-1 16,10 0 1-16,0 0 0 15,0 0 1-15,-8 9 2 16,8-9-9-16,5 15-4 0,6 0-2 16,-2 0-2-16,3 5 1 15,1 3-1-15,7 1 1 0,-2 1-4 16,-2-4 0-16,2 2 0 15,0-3 0-15,-6-3 0 16,2-2 0-16,-4-1 0 16,-2-3 0-16,-8-11 0 15,8 13 0-15,-8-13 0 0,0 0 0 16,0 0 0-16,-8-8 0 16,0-5 0-16,-2-4 0 15,-2 0 0-15,0-4 0 16,-1-2 0-16,4-3 0 15,-1 4 0-15,0 0 0 16,2 5 0-16,4 0 0 0,-4 6 0 16,3 1 0-16,5 10 0 15,-9-12 0-15,9 12 0 0,0 0 0 16,0 7 0-16,9 8 0 16,1-1 0-16,-3 5 0 15,5 1 0-15,0 4 0 0,6-3 0 16,-6 1 0-16,1-4 0 15,0-5 0-15,-6 0 0 16,0-6 0-16,-7-7 0 16,10 10 0-16,-10-10 0 15,0 0 0-15,-2-10 0 16,-8-2 0-16,2-5 0 0,-6-3 0 16,-2-8 0-16,-1 1 0 15,-2 3 0-15,5-1 0 16,1 4 0-16,0 5 0 15,5 3 0-15,8 13 0 0,0 0 0 16,0 0 0-16,-2 8 0 16,4 6 0-16,8 4 0 15,1 2 0-15,1-1 0 16,3 6 0-16,-3-3 0 0,4 2 0 16,-4-7 0-16,0-3 0 15,-4-2-2-15,-8-12-1 16,12 13-1-16,-12-13 0 0,0 0 0 15,0-5 0-15,-7-5 2 16,-2-7 0-16,-3-1 0 16,0-2 1-16,-1-2 0 15,-1 2 1-15,3 3 0 0,2 5 1 16,9 12 0-16,-10-5 0 16,10 5 0-1,0 17-1-15,7 0-4 0,9 10-18 16,18-1-59-16,-12 1-2 15</inkml:trace>
  <inkml:trace contextRef="#ctx0" brushRef="#br0" timeOffset="5754.1977">9661 17308 231 0,'0'0'7'0,"0"0"4"0,0 0 0 15,0 0 3-15,0-7 0 16,0 7-2-16,0 0 1 16,0 0 1-16,0 0-5 15,7 0-4-15,0 0 0 16,6 0-1-16,4 3 1 16,3-3 2-16,3 0 2 15,48 0-2-15,14-5 2 0,17 2-3 16,12-6 0-16,20-5 0 15,6-1-1-15,8-2-1 16,-2 3-1-16,2-3-1 0,12 2-1 16,11-6 0-16,8 4 0 15,15-5 0-15,12-1 0 16,11 2-1-16,8-8 0 0,15 3 0 16,2-2 0-16,17-2 0 15,12-2 1-15,7 1-2 16,7-4 1-16,2 0 0 15,5 1 0-15,4-3 1 16,9-6-1-16,8 3-1 16,0 1 1-16,13-3 0 15,7 0 1-15,8-3-1 0,5 5 1 16,-1 1-1-16,0-1 1 16,-3 3 0-16,-5-1 0 0,-8 4 0 15,-9 2 1-15,-1 2-1 16,-6-2 0-16,-8 2 0 15,-6 3 0-15,-9-4 1 16,-4 3-1-16,-15 1 1 0,-8-2 0 16,-18 5 0-16,-12 0 0 15,-19 4 0-15,-15 2 1 16,-22 3-1-16,-18 6 0 16,-23-2-1-16,-22 4 1 0,-22 2-1 15,-22 3 0 1,-18-1-1-16,-17 3 0 0,-17 0-2 15,-18 0-4-15,0 0-18 16,-5 5-57-16,-25 0-1 16</inkml:trace>
  <inkml:trace contextRef="#ctx0" brushRef="#br0" timeOffset="7215.4005">9561 17227 215 0,'0'0'5'0,"0"0"3"0,0 0 0 16,0 0 0-16,-5-12 0 15,5 12-1-15,0 0 3 16,0 0 0-16,0 0-2 16,12 1-2-16,-2 5 1 0,10-4 0 15,0 5 1-15,12-2 3 16,4 0-2-16,8 0-1 16,5 0 0-16,11 0-1 0,8-3 0 15,11 1 0-15,8-1-1 16,7 1 0-16,6 0-2 15,12-3-1-15,5 1 0 16,7-1 0-16,11 3-2 16,3-3 1-16,4 0 0 0,10 3-1 15,4-3 1-15,11 2-1 16,4 1 0-16,6-3 0 16,-85 2-1-16,13-2-1 15,93 0 2-15,31 0-1 16,2-2 1-16,13-1-1 15,-6-2 0-15,19 1 1 0,-5-4 0 16,18 3 1-16,-31-2-2 16,2-1 0-16,0 3 0 15,-1 0 0-15,14 1-1 16,-12-1 1-16,1-1 0 0,-2 2 0 16,5 4 0-16,0-5 0 15,-4 5 0-15,1-3 0 16,-4 3 0-16,2 0 0 0,-2-2 0 15,-1-1 0-15,1 1 0 16,-3 0 1-16,0-4-1 16,3 1 0-16,-6 0 0 15,3-2 1-15,-2 1-2 0,0-1 1 16,-5 2 1-16,-8 0-2 16,1-2 1-16,-11 2 0 15,-9-2 0-15,-2 2 1 16,-6 3 0-16,-5-3 1 15,-8-1 0-15,-7 5 0 0,-4-2 1 16,-9 1 1-16,-5 2 0 16,-4-3-1-16,-10 3 0 15,-13 0 0-15,-7 3-1 0,-10-1 0 16,-13 1 0-16,-12 1-1 16,-7-1 0-16,-15 2 1 15,-8-1-1-15,-13-1 1 16,-9-1-1-16,-7 1 1 15,-8-1 0-15,-8-2 2 0,-12 0-1 16,10 3 0-16,-10-3 1 16,0 0-1-16,0 0-1 15,0 0 0-15,0 0-1 0,0 0-1 16,-5 0-2-16,5 0-1 16,-8 0-5-16,8 0-6 15,-12 0-17-15,3 0-49 16,9 0-4-16</inkml:trace>
  <inkml:trace contextRef="#ctx0" brushRef="#br0" timeOffset="8159.5298">22938 15986 287 0,'0'0'8'16,"0"0"4"-16,0 0 2 0,0 0 0 15,0 4 0-15,0-4 2 16,0 0 0-16,0 12 2 16,0-2-6-16,0 7-4 0,2 3-1 15,1 8 1-15,1 7 0 16,5 6-1-16,-5 4 0 15,8 8-1-15,-1-2-2 16,1 5 1-16,-2-5-2 0,0 9-1 16,-2-9 2-16,-1 4 0 15,-5-3 0-15,-2 0 0 16,0-2 0-16,-2-3 0 0,-3-3-1 16,-2-10 2-16,-1 2-4 15,-2-7 1-15,3-2-2 16,-3-4 0-16,-1-4 0 15,4-3 0-15,0-4 0 16,2 1 0-16,5-13 0 16,-13 12 0-16,13-12 0 0,0 0 0 15,0 0 0-15,-10 4 0 16,10-4 0-16,0 0 0 16,0-7 0-16,0 7 0 15,0-9 0-15,0 9 0 0,-2-10 0 16,2 10 0-16,-2-13 0 15,2 13 0-15,-3-10 0 16,3 10 0-16,-4-9-9 0,4 9-13 16,0-15-24-16,11 1-42 15,-11 2-2-15</inkml:trace>
  <inkml:trace contextRef="#ctx0" brushRef="#br0" timeOffset="10299.828">13571 16849 286 0,'0'0'10'0,"0"0"3"16,0 0 4-16,0 0 2 15,0-9 2-15,0 9 3 0,0 0-2 16,0 0 1-16,0 0-7 16,0 0-4-16,0 0-3 15,0 0-1-15,12 2-2 16,-12-2-1-16,15 15 1 16,-5-3-1-16,0 6-1 0,2-3 1 15,-4 5-5-15,2 2 0 16,-3 0 0-16,-2 3 0 15,-2-2 0-15,0 4 0 16,-3-6 0-16,0 5 0 0,-8-3 0 16,0-4 0-16,1 0 0 15,-2-3 0-15,3-2 0 16,-2-1 0-16,8-13 0 16,-12 12 0-16,12-12 0 0,0 0 0 15,0 0 0-15,0 0 0 16,-10 6 0-16,10-6 0 15,0 0 0-15,0 0 0 16,-5-6 0-16,5 6 0 16,0 0 0-16,-5-12 0 0,5 12-9 15,0-9-26-15,0-5-45 16,0 14-9-16</inkml:trace>
  <inkml:trace contextRef="#ctx0" brushRef="#br0" timeOffset="10849.8887">13611 16852 223 0,'0'0'8'0,"0"0"5"0,0 0 6 15,0 0 3-15,0 0 1 16,0 0 1-16,0 0 0 15,0 0 1-15,-10 0-5 16,10 0-5-16,0 16-4 16,3 0-4-16,1 2-1 0,1 4 0 15,2 5 1-15,3 0-2 16,-2 3 0-16,0-2-1 16,-4-2-1-16,-1 3 1 15,-3-5-1-15,0 1-1 0,-3-6 1 16,-4 1-1-1,0-2 0-15,-1-3 0 0,-2-5-1 16,3-1 1-16,7-9 0 16,-16 13-1-16,16-13 1 15,-7 2 0-15,7-2-1 0,0 0 0 16,0 0-1-16,0 0-1 16,-9 0-2-16,9 0-5 15,0 0-7-15,0-10-19 0,0 10-46 16,0 0-4-16</inkml:trace>
  <inkml:trace contextRef="#ctx0" brushRef="#br0" timeOffset="12453.8735">14061 16883 369 0,'0'0'8'16,"0"0"4"-16,0 0 2 0,0 0 2 15,7-11 0-15,-7 11-1 16,0 0 2-16,-3 8 0 15,-3 2-7-15,0 7-4 0,-2 3-2 16,4 7-1-16,-2 3 1 16,5 0-4-16,1 1 0 15,0-3 0-15,7-1 0 16,2-2 0-16,6-5 0 16,0-6 0-16,3-1 0 0,2-2 0 15,2-8 0-15,-2-3 0 16,3-2 0-16,-2-10 0 15,1-3 0-15,-3-2 0 16,-2-8 0-16,-7-8 0 0,0 4 0 16,-8-5 0-16,-2 2 0 15,0-1 0-15,-12 3 0 16,-1 5 0-16,-1 6 0 16,-5 4 0-16,1 4 0 15,0 6 0-15,-5 1 0 0,4 4 0 16,1 2 0-16,-2 5 0 15,6 7 0-15,1 1 0 16,5 1 0-16,6 2 0 16,2 2 0-16,5-3 0 0,8 1 0 15,4-3 0-15,5-6 0 16,6-1 0-16,-1-4 0 16,3-4 0-16,-2 0 0 15,-5-2 0-15,3-2 0 0,-6-2 0 16,-6 1 0-16,-1 1 0 15,-3 1 0-15,-10 3 0 0,0 0 0 16,0 0 0-16,0 0 0 16,0 0 0-16,0 0 0 15,0 0 0-15,-5-2 0 16,5 2 0-16,-18 0 0 16,18 0 0-16,-14 12-32 15,14-12-60-15,0 0-5 0</inkml:trace>
  <inkml:trace contextRef="#ctx0" brushRef="#br0" timeOffset="14107.8767">16780 16444 365 0,'0'0'7'15,"0"0"1"-15,0 0 5 0,0 0-1 16,-10-11 1-16,10 11 1 15,-7 0 0-15,7 0 0 16,-15 5-5-16,8 2-3 0,-1 7-3 16,6 1 0-16,0 0-1 15,2-1-1-15,0 1 1 16,4 0 0-16,8-6 0 16,4-2 0-16,-2-1 0 0,6-4 1 15,-3-2-1-15,4-8 2 16,-8-1-1-16,3-3 2 15,-4-3-5-15,-6-4 0 16,-6 1 0-16,0-2 0 16,-10 5 0-16,-2 0 0 0,-6 8 0 15,-2 2 0-15,0 5 0 16,2 0 0-16,4 7 0 16,-1 3 0-16,7 0 0 0,4 2 0 15,4-2 0-15,2 1 0 16,10-2 0-16,6-3 0 15,2-1 0-15,4-4 0 16,-5-1 0-16,7 0 0 0,-8-4 0 16,-2-4 0-16,-8-1 0 15,-6-3 0-15,-2 1 0 16,-7 4 0-16,-5-1 0 16,-9 5 0-16,5 3 0 15,-4 8-4-15,0 4-8 16,1 4-11-16,10 1-35 0,2 5-30 15,2 3-3-15</inkml:trace>
  <inkml:trace contextRef="#ctx0" brushRef="#br0" timeOffset="14683.0414">16850 17142 372 0,'0'0'5'15,"0"0"3"-15,0 0 0 16,0 0 1-16,-10 0 0 0,10 0 2 16,-10 7 0-16,10-7 0 15,-10 13-4-15,2-6-2 16,6 3-1-16,-2 0 0 0,4-10-1 15,0 15-1-15,0-15 1 16,19 8-1-16,-8-5 1 16,6-3 0-16,0-3 1 15,0-2 0-15,-2-3 1 16,0-2 0-16,-3-2-1 0,-5-3 1 16,-7 5-1-16,0 0-4 15,-10 0 0-15,-1 5 0 16,-5 1 0-16,2 1 0 15,-6 3 0-15,5 0 0 0,1 5 0 16,3 0 0-16,11-5 0 16,-10 10 0-16,10-10-9 15,0 9-11-15,0-9-32 0,15 0-34 16,0 0-2-16</inkml:trace>
  <inkml:trace contextRef="#ctx0" brushRef="#br0" timeOffset="15264.6847">16836 16528 308 0,'0'0'7'0,"0"0"5"0,0 0 3 16,0 0 1-16,0 0 4 15,9-5-1-15,-9 5 0 0,0 0 0 16,1 10-5-16,-1 2-4 16,0 9-5-16,0 3 1 0,0 3-1 15,4 10 0-15,-1 0-1 16,2 5 0-16,-1 1 0 15,-1-4-1-15,4-2 0 0,-3-2-1 16,5 0-1 0,-4-6 0-16,0-4 0 0,-1-2 0 15,-1-6 0-15,-1 0-2 16,0-5 2-16,-2-4-2 0,0-8 1 16,6 15-1-16,-6-15 0 15,0 0 1-15,0 0-1 16,0 0-2-16,0 0 0 15,0 0-4-15,0 0-5 16,-6-13-10-16,6 13-25 16,0-17-37-16,0 8-3 15</inkml:trace>
  <inkml:trace contextRef="#ctx0" brushRef="#br0" timeOffset="16016.0502">16850 16583 368 0,'0'0'6'15,"0"0"3"-15,0 0 2 16,0 0 0-16,0 0 2 16,0 0-1-16,0 0 1 0,0 0 0 15,0 0-6-15,-10 10-3 16,3-1-3-16,-3 6 1 16,-3 2-1-16,1-2 0 15,-1 8 0-15,1-5 1 16,-3-2-1-16,5-1 0 0,0-3 2 15,3-1-2-15,7-11 0 16,-11 9 0 0,11-9 1-16,0 0-1 0,0 0 0 15,0 0 0-15,0-9 0 16,0-4-1-16,9 1 1 0,-2-5 1 16,5-1-3-16,1-2 2 15,-1 0-1-15,2-2 1 0,-1 2 1 16,2 4 0-16,-2-2 0 15,-5 5-1-15,2 0 2 16,2 4 0-16,-12 9 0 16,8-13-1-16,-8 13-2 15,0 0 0-15,0 0 0 16,10-4 0-16,-10 4 0 0,9 7 0 16,-4 3 0-16,1 5 0 15,2-1 0-15,3 10 0 16,-2-5 0-16,3 3 0 15,4 0-2-15,-2 1-4 0,2 2-7 16,-4-8-22-16,-7 2-51 16,12 1 0-16</inkml:trace>
  <inkml:trace contextRef="#ctx0" brushRef="#br0" timeOffset="16572.3475">16683 16941 380 0,'0'0'7'0,"0"0"2"16,0 0 2-16,0 0 0 15,0 0 1-15,0 0 1 16,0 0 1-16,7 3 1 16,-7-3-6-16,16 7-2 0,-6 0-1 15,3 4 0-15,3 2-2 16,2-1 1-16,1 5-3 15,2-2-2-15,1 2 0 16,-5-2 0-16,3 0 0 16,-6-2 0-16,5-1 0 0,-8-2 0 15,0-3 0-15,1-2 0 16,-12-5 0-16,13 5 0 0,-13-5 0 16,12-2 0-16,-12 2 0 15,8-15 0-15,-4 5 0 16,2-6 0-16,-3 2 0 15,1-4 0-15,-1 1 0 16,2-2 0-16,-1 4 0 16,-1 0 0-16,2 0 0 0,3 4 0 15,1 4 0-15,1 0 0 16,1 2 0-16,1 3 0 16,-5-4-2-16,8-1-82 15,-3 7-4-15</inkml:trace>
  <inkml:trace contextRef="#ctx0" brushRef="#br0" timeOffset="18163.8856">17394 16634 392 0,'0'0'4'16,"0"0"3"-16,0 0 2 0,0-12 1 15,0 12 2-15,5-10 0 16,-5 10 2-16,15-10-1 16,-2 7-2-16,1 2-4 15,4 1-2-15,1 4-1 16,-1 9-3-16,3 1 2 15,-5 9-1-15,-4-1-1 0,1 3 1 16,-8 2 0-16,-5 3-2 16,-2 0 0-16,-5-8 0 15,-6 0 0-15,1-3 0 0,-4-3 0 16,4-1 0-16,3-8 0 16,9-7 0-16,-14 0 0 15,14 0 0-15,3-18 0 16,5 1 0-16,7-5 0 0,2-5 0 15,0-6 0-15,3 1 0 16,6 0 0-16,-7 5 0 16,1 0 0-16,-8 9 0 15,1 1 0-15,-6 7 0 16,-7 10 0-16,0 0 0 0,0 0 0 16,0 10 0-16,-2 2 0 15,-2 5 0-15,1 3 0 16,3 4 0-16,0 0 0 15,0 3 0-15,7-5 0 0,7 1 0 16,6-6 0-16,3 0 0 16,12-2 0-16,-1-8 0 15,1-4-77-15,13-1-14 0</inkml:trace>
  <inkml:trace contextRef="#ctx0" brushRef="#br0" timeOffset="19827.8374">22873 15943 317 0,'0'0'7'0,"0"0"2"15,0 0 4-15,0-10 3 16,0 10 2-16,0 0 2 16,0-10 0-16,0 10-1 15,0 0-5-15,-7 8-3 16,-4 4-3-16,2 6-3 15,-3 2-2-15,-6 7-1 0,-2 2 0 16,1 4 0-16,-6-3 0 16,-1 1-1-16,6-3 0 15,-1-3-1-15,3-5 1 16,3-4-1-16,5-3 0 0,-3-3 1 16,13-10 0-16,0 0 1 15,0 0-1-15,0 0 1 0,6-13 1 16,8-4-1-16,4-5 1 15,0-3 0-15,3-5-1 16,2-2-2-16,2 5 0 16,-2-3 0-16,-4 6 0 15,-1-1 0-15,-4 5 0 0,-2 3 0 16,-1 5 0-16,-7 1 0 16,-4 11 0-16,11-15 0 15,-11 15 0-15,0 0 0 16,0 0 0-16,0 0 0 15,10-3 0-15,-10 3 0 16,0 0 0-16,12 11 0 0,-12-11 0 16,15 14 0-16,-8-5 0 15,1-2 0-15,0 2 0 0,-1 2 0 16,0-2 0-16,-2 3 0 16,3 1 0-16,-3-3 0 15,2 0 0-15,-2 2 0 16,2 0 0-16,1 4 0 0,0-1 0 15,1-1 0-15,4 3 0 16,-3-2 0-16,8 0 0 16,-1 0 0-16,3-2 0 15,0-1 0-15,7-2 0 16,-5 2 0-16,0-5 0 0,1 1-5 16,-11-3-26-16,-12-5-58 15,8 8-2-15</inkml:trace>
  <inkml:trace contextRef="#ctx0" brushRef="#br0" timeOffset="21314.0228">22945 16075 252 0,'0'0'7'0,"0"-10"4"0,0 10 4 16,-2-18 2-16,2 6 3 15,-3 2 2-15,1-5 2 16,2 3 3-16,-3 2-7 0,3 10-2 16,0-10-4-16,0 10-3 15,0 0-1-15,0 10-1 16,3 12-1-16,-1 5-2 16,-2 11-1-16,3 11 0 0,1 8 1 15,2 13-2-15,-1 1-4 16,-3 6 0-16,3 3 0 15,-2-4 0-15,-1-4 0 16,0 0 0-16,-2-8 0 16,0-7 0-16,0-5 0 15,0-12 0-15,0-6 0 0,0-11 0 16,0-5 0-16,0-6 0 16,0-12 0-16,0 0 0 15,0-12 0-15,0-17 0 0,0-2 0 16,0-16 0-16,0-13 0 15,3-12 0-15,3-4 0 16,-6-10 0-16,2-2 0 16,-2 6 0-16,0 3 0 0,0 8 0 15,-2 9 0-15,-4 9 0 16,1 8 0-16,-2 16 0 16,2 5 0-16,0 6 0 0,5 18 0 15,0 0 0-15,-8 10 0 16,6 25 0-16,2 14 0 15,0 8 0-15,2 12 0 16,6 16 0-16,-1-1 0 16,3 3 0-16,5-5 0 15,-2-3 0-15,2-10 0 0,-5-9 0 16,2-12 0-16,1-7 0 16,-6-9 0-16,-2-8 0 15,-1-9 0-15,-4-15 0 0,0 0 0 16,0 0 0-16,0-7 0 15,-4-16 0-15,-4-9 0 16,-5-10 0-16,1-12 0 16,0-11 0-16,-5-7 0 0,4-8 0 15,-4-5 0-15,2 3 0 16,0 8 0-16,3 4 0 16,-1 13 0-16,3 10 0 0,1 12 0 15,0 11 0 1,5 6 0-16,1 9 0 0,3 9 0 15,0 0 0-15,0 17 0 16,7 10 0-16,2 7 0 16,-3 7 0-16,0 9 0 0,3 4 0 15,2 3 0-15,-9-6-17 16,5-8-49-16,-4-4-25 16,-3-7-3-16</inkml:trace>
  <inkml:trace contextRef="#ctx0" brushRef="#br0" timeOffset="21515.4861">22940 16141 56 0,'0'0'1'0,"0"0"0"16,0 0-4-16,0 6-15 16,0-6-19-16</inkml:trace>
  <inkml:trace contextRef="#ctx0" brushRef="#br0" timeOffset="22289.3936">22766 16827 331 0,'0'0'7'0,"0"0"5"15,0 0 4-15,-10-7 5 16,10 7 0-16,0 0 1 0,-9-2 2 16,9 2 0-16,0 0-7 15,0 0-4-15,0 0-10 16,0 0-3-16,0 0 0 0,2 7 0 16,8 1 0-16,0 1 0 15,2 3 0-15,3 2 0 16,3 1 0-16,2 0 0 15,1-1 0-15,0 1 0 16,1-1 0-16,-2-1 0 16,0-1 0-16,-5-2 0 0,2 1 0 15,-2-4 0-15,-2 1 0 16,-6-2 0-16,-7-6 0 16,13 13 0-16,-13-13 0 15,0 0 0-15,0 0 0 0,9 8 0 16,-9-8 0-16,0 0 0 15,0 0 0-15,0 0 0 16,3-8 0-16,-3 8 0 0,9-17 0 16,0 1 0-16,-2-3 0 15,2-4 0-15,4-6 0 16,4 2 0-16,-1-1 0 0,1 3 0 16,-3-1 0-16,1 3 0 15,-2 5 0-15,-1 4 0 16,-4 3 0-16,-8 11 0 15,10-12 0-15,-10 12 0 16,0 0 0-16,0 0 0 16,0 0 0-16,0 0 0 15,0 0-6-15,0 0-85 0,0 0-1 16</inkml:trace>
  <inkml:trace contextRef="#ctx0" brushRef="#br0" timeOffset="23161.6934">23455 16438 428 0,'0'0'6'0,"0"0"2"16,0-12 2-16,0 12 1 15,2-10 0-15,-2 10 0 16,15-14 2-16,-2 9 0 16,4 2-13-16,0 3 0 0,4 0 0 15,4 5 0-15,-4 5 0 16,0 2 0-16,-5 5 0 0,0 4 0 15,-6-1 0-15,-7 4 0 16,-3-4 0-16,-6 5 0 16,-4 0 0-16,-6-5 0 15,0-3 0-15,-4 0 0 0,5-4 0 16,2-7 0-16,4 2 0 16,-1-8 0-16,10 0 0 15,-5-10 0-15,8-7 0 16,6-3 0-16,7-4 0 0,1-10 0 15,3 1 0-15,6-2 0 16,3-1 0-16,-5 5 0 16,-2 4 0-16,-1 5 0 15,-9 4 0-15,0 8 0 0,-12 10 0 16,10-10 0-16,-10 10 0 16,3 20 0-16,-3-2 0 15,0 4 0-15,0 7 0 16,2 3 0-16,5 3 0 0,2-2 0 15,3-1 0-15,3-2 0 16,2-6 0-16,1-7 0 16,3 1 0-16,0-11 0 15,4-7-85-15,-5 0-7 0</inkml:trace>
  <inkml:trace contextRef="#ctx0" brushRef="#br0" timeOffset="23362.1601">24094 16508 484 0,'0'0'3'0,"0"0"3"0,0 10 1 16,0 0 0-16,0 7-3 16,0 4-4-16,0 3 0 0,0 5 0 15,0 4 0-15,2 6 0 16,1 3-42-16,5-7-47 15,-3-8-2-15</inkml:trace>
  <inkml:trace contextRef="#ctx0" brushRef="#br0" timeOffset="30709.9078">16902 16687 231 0,'0'0'5'0,"0"0"4"15,0 0 3-15,4 3 3 16,-4-3 1-16,0 0 3 16,11 4 2-16,-11-4 0 15,0 0-1-15,7 8-3 16,-7-8-2-16,0 0-2 0,10 12-1 15,-10-12-2-15,15 5-1 16,-2-3-1-16,0-2-2 16,3 0 0-16,5-5-1 15,6-7 1-15,0-5-2 0,8-9 0 16,5-3 0-16,7-8 0 16,0-9 1-16,5-2 1 15,8-9-1-15,0-5-2 16,0-8-3-16,-1-1 0 0,-4-7 0 15,-3 2 0-15,-2 1 0 16,-11 4 0-16,-7 7 0 16,-7 6 0-16,-4 12 0 15,-9 6 0-15,-7 10 0 0,0 10 0 16,-5 6 0-16,0 1 0 16,0 13 0-16,0-10 0 15,0 10 0-15,0 0 0 16,0 0 0-16,0 0 0 0,0 0 0 15,-3 5 0-15,3-5 0 16,0 15 0-16,0-15 0 16,0 14 0-16,0-14 0 0,3 13 0 15,-3-13 0-15,0 10 0 16,0-10 0-16,0 0-11 16,0 0-10-16,0 0-19 15,-10 8-46-15,10-8-2 0</inkml:trace>
  <inkml:trace contextRef="#ctx0" brushRef="#br0" timeOffset="32433.9025">17981 15644 361 0,'0'0'8'0,"0"0"3"0,0 0 4 16,0 0 1-16,0 0 1 15,0 0 2-15,7-7 0 16,-7 7 0-16,12-3-5 0,1 3-4 16,-1 3-8-16,6 1-2 15,7 4 0-15,-3 6 0 16,5 1 0-16,-3 0 0 0,2 4 0 16,-3 4 0-16,-6-3 0 15,-2 2 0-15,-5-2 0 16,-8-1 0-16,-2-1 0 15,0-2 0-15,-4-4 0 16,-4-2 0-16,-5-5 0 0,1-3 0 16,3-2 0-16,-2-7 0 15,5-8 0-15,5-5 0 16,1-2 0-16,1-6 0 16,13 2 0-16,-2-6 0 0,9 1 0 15,-2 6 0-15,1-4 0 16,3 10 0-16,-7-2 0 15,5 5 0-15,-9 5 0 16,3 1 0-16,-15 10 0 0,15-8 0 16,-15 8 0-16,10 3 0 15,-10-3 0-15,3 17-14 16,-1-5-25-16,-14 4-49 16,17 2-1-16</inkml:trace>
  <inkml:trace contextRef="#ctx0" brushRef="#br0" timeOffset="33039.7731">18672 15577 363 0,'0'0'10'0,"0"0"4"16,0-10 1-16,0 10 2 15,0-10 2-15,0 10 0 0,-9-10 0 16,9 10 1-16,-11 0-9 16,4 10-7-16,-5 10-4 15,-3-1 0-15,2 11 0 16,-2 2 0-16,2 8 0 0,4 0 0 15,1 2 0-15,8-3 0 16,0-4 0-16,3-3 0 16,6-7 0-16,12-3 0 15,-4-10 0-15,6-1 0 0,3-11 0 16,2 0 0 0,-1-11 0-16,1-6 0 0,-3-5 0 15,-4-10 0-15,-3 0 0 16,-6-10 0-16,-1-3 0 15,-9-5 0-15,-2 3 0 0,-10 3 0 16,-2 4 0-16,-3 3 0 16,-3 10 0-16,-5 4 0 0,2 11 0 15,-1 7 0-15,-1 5 0 16,3 10 0-16,0 5 0 16,6 6 0-16,8 8 0 15,1 3 0-15,5-2 0 16,8 1 0-16,7 0 0 0,9-9 0 15,9-2 0-15,4-11 0 16,5-4 0-16,4-5 0 16,-2 0 0-16,-5-5 0 15,2-17-82-15,-9 17-8 0</inkml:trace>
  <inkml:trace contextRef="#ctx0" brushRef="#br0" timeOffset="33711.5265">16904 17261 410 0,'0'0'7'0,"0"0"3"16,0 0 3-16,0 0 0 16,11 0 0-16,-11 0 2 15,2 8-1-15,-2-8 0 16,0 14-12-16,3 2-2 15,-3-1 0-15,2 4 0 0,-2 1 0 16,2 4 0-16,-2 2 0 16,2 1 0-16,1 2 0 0,-3-4 0 15,3 7 0-15,1-2 0 16,-4 2 0-16,0-5 0 16,6 4-2-16,-6-7-22 15,3-7-59-15,-3 3-5 16</inkml:trace>
  <inkml:trace contextRef="#ctx0" brushRef="#br0" timeOffset="34448.3586">14738 17556 409 0,'0'0'6'0,"0"0"2"16,0 0 1-16,0 0 3 15,0 0 0-15,0 0 2 16,6-2 0-16,-6 2 1 0,16 7-6 16,-8 0-6-16,5 6-3 15,0-1 0-15,1 0 0 16,4 6 0-16,3-3 0 16,-4 2 0-16,-17-17 0 0,41 44 0 15,-41-44 0-15,18 24 0 16,2-3 0-16,-5-1 0 15,0 2 0-15,-15-22 0 16,15 23 0-16,0 12 0 16,-15-35 0-16,0 0 0 15,0 0 0-15,-5 0 0 0,5-11 0 16,-3-6 0-16,3-1 0 16,0-1 0-16,3-6 0 15,2 3 0-15,5-5 0 16,-1 1 0-16,7-1 0 15,-2 0 0-15,3 1 0 0,4 0 0 16,-2 4 0-16,2 0 0 16,-1 5 0-16,-3 2 0 15,1 4 0-15,-4 4 0 0,-1 2 0 16,-3 0 0-16,-2 5-14 16,-8 0-13-16,12 0-58 15,-12 0-3-15</inkml:trace>
  <inkml:trace contextRef="#ctx0" brushRef="#br0" timeOffset="35559.2768">15460 17605 341 0,'0'0'8'0,"0"0"3"16,0 0 2-16,0 0 1 15,0 0-1-15,0 0 0 16,0 0 1-16,0 0 1 0,0 0-8 15,11-3-1-15,1 3-1 16,5 0 1-16,6 0-1 16,4 0 1-16,4 0-1 0,5 3 0 15,8-3-1-15,4 0 0 16,7 0-2-16,2 0-1 16,0 0 1-16,5 0-1 15,3 0 0-15,-5 0 0 0,-3 0 0 16,-3-3 0-16,-2 3 0 15,-4-3 0-15,-10-1-2 16,-2 2 1-16,-6 2-1 0,-5-3-1 16,-5 3-2-16,-8 0-3 15,-12 0-7-15,7 0-12 16,-7 0-40-16,0 0-19 16</inkml:trace>
  <inkml:trace contextRef="#ctx0" brushRef="#br0" timeOffset="35888.2409">16485 17405 374 0,'0'0'5'16,"0"0"3"-16,0 0-1 15,0 0 2-15,0 0 1 16,0 0 1-16,12 1 1 0,-12-1 0 15,12 9-3-15,-4-4-3 16,4-1 0-16,0 4-1 16,4 0-2-16,0-1 0 15,0 0-2-15,4 3 0 16,-4-3 0-16,3 3-1 0,-2 0-1 16,-2 3 1-1,-1-1-1-15,-3 1 2 0,-4 2-1 16,-7-3-1-16,0 5 1 15,-9-2-1-15,-9 2-4 16,-2 1-8-16,-8 2-33 0,7-3-34 16,-4 2-2-16</inkml:trace>
  <inkml:trace contextRef="#ctx0" brushRef="#br0" timeOffset="36746.3278">10429 17616 201 0,'0'0'5'0,"0"0"5"0,0 0 5 16,0 0 3-16,-10-5 2 16,10 5 1-16,0 0 0 0,0 0-1 15,-11-9-6-15,11 9-4 16,0 0-3-16,0 0-3 15,0 0 0-15,0 0-1 16,11 0 1-16,6 0 2 16,8 3 1-16,10 0 0 0,10 2 0 15,12-2-2-15,5 0 0 16,15 1-2-16,10 1 0 16,12-2-2-16,13 2 1 15,10-3-1-15,12 3 0 16,13-3 1-16,9 1-1 0,11-1 0 15,5-2 0-15,4 2-1 16,3 1 0-16,0 0 0 16,0-1-2-16,0 0 1 0,-9 3-3 15,-7-5 1-15,-6 5 0 16,-10 0 0-16,-11-3-1 16,-10 4 1-16,-11-4 0 15,-10 2-1-15,-18-1-1 16,-8 2-2-16,-14-1-5 15,-11-1-9-15,-11 3-28 0,-9-1-25 16,-8-2-3-16</inkml:trace>
  <inkml:trace contextRef="#ctx0" brushRef="#br0" timeOffset="38170.1146">10441 17411 235 0,'0'0'8'16,"0"0"3"-16,0 0 1 15,0 0 0-15,0 0 0 0,0 0 2 16,-10 0-1-16,3 0 1 16,-3 0-7-16,-3 0-3 15,-8 4-1-15,5-1 0 16,-9 2-1-16,-2-1-1 16,-1 1 0-16,-6 3 0 0,-1-1-1 15,-4 0 1-15,-2 1 0 16,2 1-1-16,2-1 0 15,-3-1 0-15,4 4 0 16,4-4 1-16,0 1 0 0,2-1 0 16,5-2 0-16,3 0 0 15,7 0 1-15,-3-3-1 16,6 3 1-16,4-2-2 16,8-3 0-16,-10 2 0 15,10-2 0-15,0 0 0 16,0 0 0-16,-1 10 0 0,1-10 1 15,0 0 3-15,1 7-2 16,-1-7 1-16,6 15 1 16,-4-5 1-16,0-3-1 0,1 3-1 15,2 4 1-15,-5-2-1 16,1 0 0-16,3-3-1 16,2 1 0-16,-5 0 1 15,3 3 0-15,-2-7 1 0,-2-6 0 16,0 18 0-16,0-18 1 15,0 14 0-15,0-14 0 16,0 0-3-16,0 0 1 16,0 0-2-16,0 0 0 0,0 0-1 15,0 0 0-15,12 4 0 16,-5-4 0-16,8 0 0 16,2 0 1-16,4 2 0 15,4 1 1-15,7 5-1 16,-2-4 1-16,-30-4-2 15,34 8-1-15,38 11 1 0,-34-7-2 16,4 0-3-16,-42-12-1 16,35 11-6-16,5 2-7 15,-5 1-12-15,0 4-44 0,-9-8-7 16</inkml:trace>
  <inkml:trace contextRef="#ctx0" brushRef="#br0" timeOffset="39599.4571">9748 17142 164 0,'0'0'6'16,"0"0"2"-16,0 0-1 15,0 0-2-15,0 0 5 0,-11 7 3 16,9 3 4-16,2 10 2 15,-2 8-3-15,2 6-2 16,0 8 3-16,0 11-4 0,0 8 0 16,0 6-5-16,0 13-3 15,0 1-3-15,0 9-2 16,0 1-2-16,-3 5-1 16,1 1 0-16,-1 5-3 15,1-1-8-15,2 3-8 16,-2-12-32-16,2-3-17 15</inkml:trace>
  <inkml:trace contextRef="#ctx0" brushRef="#br0" timeOffset="40407.7308">22903 17002 319 0,'0'0'7'15,"0"0"-1"-15,0 0 1 16,0 0 4-16,3 14 4 0,-3 18 3 16,0-10-1-16,2 8 0 15,0 10-3-15,1 4 0 16,2 8 1-16,0 5-6 16,-2 11-3-16,-1 1-2 15,0 5 1-15,1 5-2 16,-3 3-2-16,0 2-1 15,0 0-2-15,-5 2 0 16,3-6-3-16,-1 4-5 0,-2-9-9 16,0-3-15-16,-2-11-47 15,1-8-3-15</inkml:trace>
  <inkml:trace contextRef="#ctx0" brushRef="#br0" timeOffset="43241.4913">21148 17893 331 0,'0'0'9'0,"-2"-13"4"15,-1 3 4-15,1 1 1 0,2 9 1 16,-3-17 0-16,3 17-1 16,-2-15 1-16,2 15-10 15,0 0-4-15,0 0-1 16,0 0-3-16,0 0-1 0,-3 7 1 16,3 3-1-1,-8 31 0-15,6-21 2 0,2 8-2 16,0 2 0-16,0 2 1 15,0-2 0-15,0-1 0 16,0 3 1-16,0-10-2 16,0 1 1-16,0-23 0 15,0 0-1-15,0 0 2 0,10-12-1 16,-5-21 0 0,3-3-1-16,-1-7 1 0,3-1 0 15,2-6 0 1,4 3 0-16,1-5-2 0,5 5 1 15,-3 1 0-15,7 2-1 16,-1 10 1-16,-1 2 1 0,2 7-2 16,-4 7 1-16,-2 9 0 15,0 6 1-15,-6 8-1 16,-3 5 1-16,-4 5 0 0,-7 5-1 16,0 3 1-16,-5-4 0 15,-8 5 0-15,-1 1 0 16,-4-4 0-16,-2-1-1 15,0-6 1-15,-1 3-1 0,2-2-1 16,0-3 1-16,7 1 1 16,12-13-2-16,0 0-1 15,0 0 1-15,-4 10 0 16,4 2 1-16,-2-1 1 16,22 23-1-16,7-10 0 15,1-3 2-15,-1-4 0 16,6 8 0-16,-1-3 0 15,0 2-2-15,0-1 0 0,1 2 0 16,-1-3 0-16,-5 0 0 16,1-1 0-16,-8-7 0 15,-1 6 0-15,-19-20 0 0,21 17 0 16,-1-2 0-16,-20-15 0 16,0 0 0-16,0 0 0 15,0 0 0-15,0 0 0 16,0 0-19-16,0 0-35 15,0 0-34-15,0 0 1 16</inkml:trace>
  <inkml:trace contextRef="#ctx0" brushRef="#br0" timeOffset="45559.8843">23649 17166 355 0,'0'0'8'0,"0"0"4"16,0 0 1-16,0 0 1 15,-3 6 1-15,3-6 1 16,-2 25 1-16,2-18-1 15,0 8-6-15,0 2-3 16,0 3-2-16,2 2 0 0,-2 4-1 16,3-2-2-16,0 3-1 15,2 0 1-15,-5 3 0 16,2-2-1-16,0-2 1 16,0-1 0-16,-2 0 0 0,3-5-2 15,-3 0 0-15,3-8 0 16,-3-12 0-16,0 0 0 15,0 0 0-15,0-27 0 16,0-25 0-16,2-13 0 16,3-9 0-16,2 0 0 15,6-3 0-15,2 8 0 0,2 9 0 16,4 23 0-16,-2 8 0 16,6 12 0-16,2 6 0 15,-2 1 0-15,4 10 0 0,-3 3 0 16,-2 12 0-16,-1 3 0 15,-8 3 0-15,-5 6 0 16,-10 3 0-16,-3 5 0 0,-9-1 0 16,2-18 0-1,-5 2 0-15,0-4 0 0,-2 1 0 16,-3 0 0-16,0-3 0 16,-2 0 0-16,2 0 0 15,0-2 0-15,0-2 0 16,3 1 0-16,-1 0 0 15,8-4 0-15,10-5 0 16,-10 12 0-16,10-12 0 0,3 12 0 16,7-4 0-16,5-1 0 15,5 3 0-15,4-1 0 0,1 6 0 16,3-1 0-16,-2 0 0 16,3 4 0-16,-2-1 0 15,5-3 0-15,-4 1 0 16,2 0 0-16,-9-1 0 0,2 4 0 15,-5-5 0-15,-6-1 0 16,1-2 0-16,-1 0 0 16,-12-10 0-16,12 12 0 15,-12-12 0-15,0 0 0 0,13 5 0 16,-13-5-20-16,0 0-67 16,0 0-3-16</inkml:trace>
  <inkml:trace contextRef="#ctx0" brushRef="#br0" timeOffset="46124.525">24340 17021 423 0,'0'0'4'0,"0"0"1"16,0 0 2-16,-8 8 1 15,4 6 2-15,-6 5 2 16,-1 14 0-16,7-13 0 0,-1 2-2 16,2 3-2-16,-1 5-8 15,4 0 0-15,-3 4 0 16,3-3 0-16,0 1 0 16,5-3 0-16,2-3 0 15,0 0 0-15,4-3 0 0,1-4 0 16,3-4 0-16,0-10 0 15,3-3 0-15,3-9 0 16,14-30 0-16,-13-21 0 16,-2-8 0-16,-10-11 0 0,-10 0 0 15,-4 5 0-15,-14 13 0 16,-6 14 0-16,-4 13 0 16,-1 10 0-16,-4 12 0 15,3 10 0-15,3 5 0 0,-1 12 0 16,8 8 0-16,10 8 0 15,8 4 0-15,4-1 0 16,13 7 0-16,13-1 0 0,-11-25 0 16,6-2 0-1,26 15 0-15,4-8 0 0,-3-5 0 16,-1-7 0-16,-10-3 0 16,-5-7 0-16,-5 0 0 15,-14 0 0-15,-15 0 0 16,9 0 0-16,-9 0 0 0,0 0 0 15,0 0-18-15,-9-7-69 16,9 7-3-16</inkml:trace>
  <inkml:trace contextRef="#ctx0" brushRef="#br0" timeOffset="51918.6482">13817 15475 114 0,'0'0'2'15,"0"0"0"-15,5 0 3 16,-5 0 0-16,0 0 1 0,0 0 0 16,7 0 0-16,-7 0-4 15,0 0-15-15,10 0-27 16,-10 0-7-16</inkml:trace>
  <inkml:trace contextRef="#ctx0" brushRef="#br0" timeOffset="52905.7658">17938 11916 75 0,'0'0'7'0,"9"5"4"15,3 11 6-15,3 4 4 16,11 17 3-16,10 3 1 16,16 17 0-16,7 10 1 0,9 8-6 15,6 6-5-15,-1 1-4 16,4-1-5-16,-4 4-3 15,-2-6-2-15,-7-3-4 16,-9-6-4-16,2 0-11 16,-10-4-17-16,-7-9-28 0,-6-2-5 15</inkml:trace>
  <inkml:trace contextRef="#ctx0" brushRef="#br0" timeOffset="58907.1675">17963 11742 189 0,'0'0'1'0,"-12"-10"-1"15,1 3 2-15,-3 1-2 16,2 2 0-16,-2-3-3 16,3 7 0-16,1 0-6 0,10 9-22 15,5 13-24-15</inkml:trace>
  <inkml:trace contextRef="#ctx0" brushRef="#br0" timeOffset="63071.7702">18542 12564 166 0,'0'0'4'0,"0"0"2"16,0 0 3-16,0-10 4 16,5 1 2-16,1-9 2 15,1-2 0-15,1-4 1 16,1-1-2-16,4-10-2 16,2 0-4-16,2-7-3 0,-2-5-1 15,3-2 3-15,1-6-1 16,6-9 0-16,-2-3 2 15,4-4 0-15,0-9 2 16,3-2 0-16,3-2 0 0,-1-8-2 16,5 1 0-1,0-5-2-15,6-4-1 0,-1-2-1 16,5-1-1-16,8-9-1 16,3 0-1-16,4-5-1 15,5-4 0-15,2-2 0 0,-1-6 2 16,8 0 0-16,-2 2 0 15,-1-1 1-15,-5 2-1 16,2-3 1-16,-1 4-1 0,-6-3 1 16,3 2-2-16,-4 0-1 15,-5-4-1-15,-1 4 1 16,3-3-1-16,-5 3 0 0,0 0-1 16,-1 6 0-16,-4 2-1 15,2 3 1-15,0 2-2 16,-2 4 1-16,2 2-1 15,-4 6 1-15,0-3 0 16,0 5 1-16,0-1 0 16,4 6-1-16,-7 1 2 0,6 3 0 15,-1 4-1-15,0 1 1 16,2 8 0-16,-3 5-1 16,-6 8 1-16,-3 4 0 15,-2 6-1-15,-7 7 1 0,-5 5 0 16,-5 8-1-16,-5 8 0 15,-2 2 1-15,-8 9-1 16,2 3 0-16,-7 12 0 0,2-8 0 16,-2 8 0-16,0 0 0 15,-2 8-1-15,-3 2 0 16,-2-1-4-16,2 8-7 0,-8-2-22 16,3-3-48-16,0 9-3 15</inkml:trace>
  <inkml:trace contextRef="#ctx0" brushRef="#br0" timeOffset="64208.701">13625 15337 236 0,'0'0'4'16,"0"0"2"-16,5-3 4 15,-5 3 4-15,20-22 1 16,3-2 1-16,14-9-1 16,8-12 3-16,15-17-4 15,12-12-2-15,12-13-2 0,13-10-3 16,15-14-1-16,13-6-3 15,1-4 1-15,6-5-1 16,12-5-1-16,0-1 0 16,6-6-1-16,6 2-1 0,-4-4 1 15,2-1 1-15,2-2 0 16,1-3 0-16,2 2 2 16,3 0-1-16,-6 3 2 0,-2 5 0 15,-2 4 0-15,-8 4-1 16,-7 9 0-16,-11 7 0 15,-9 8-1-15,-12 10 0 16,-8 7-1-16,-10 9 0 16,-5 8 1-16,-10 10-1 15,-7 9-1-15,-10 11 0 0,-9 7 0 16,-11 9-1-16,-8 11-3 16,-14 4-10-16,-13 9-37 15,0 15-29-15,-13 6-3 16</inkml:trace>
  <inkml:trace contextRef="#ctx0" brushRef="#br0" timeOffset="64760.4505">13238 15748 123 0,'0'0'6'0,"0"0"5"16,7 0 4-16,10-5 4 15,8-8 4-15,18-6 2 0,9-12-1 16,23-12 1-16,19-17-4 16,21-17-5-16,19-11-5 15,27-16-1-15,16-14-3 0,19-11 0 16,13-9 1-16,20-11 2 16,14-7 2-16,10-8-1 15,9 1-1-15,-1-3-1 0,10-2-1 16,0 2-1-16,5 1-1 15,-11 7-1-15,-6 7-2 16,-15 10 0-16,-8 8 1 16,-17 12 0-16,-26 14 0 15,-17 15-1-15,-26 15-1 16,-30 15 0-16,-23 18 1 16,-32 9 0-16,-18 13-1 0,-20 7 0 15,-15 10 0-15,-12 5-1 16,0 0 0-16,-15 9-3 0,0 2-3 15,3 1-8-15,-3 2-12 16,0-2-35-16,1 2-20 16,-1 1-6-16</inkml:trace>
  <inkml:trace contextRef="#ctx0" brushRef="#br0" timeOffset="65194.316">18496 12542 115 0,'0'0'2'0,"2"-15"2"0,1-3-2 16,1-4 1-16,1-10-8 15,2-14-1-15,6-12 1 16,-3-17-1-16,3-6-3 16,-1-16-10-16,6-8-14 0,-6-20-10 15</inkml:trace>
  <inkml:trace contextRef="#ctx0" brushRef="#br0" timeOffset="66173.6314">19167 9294 298 0,'0'0'8'0,"0"0"3"0,0 0 5 16,0 0 1-16,0 0 2 16,0 0 1-16,0 0 0 0,-12 8 2 15,12-8-6-15,9 3-4 16,4-1-1-16,9-2-3 15,5 0 0-15,11 0 0 0,3 0-1 16,10 0-1-16,-1-2-2 16,0 2-4-16,0 0 0 15,-1 2 0-15,-10 3 0 16,-4 7 0-16,-8 0 0 0,-1 3 0 16,-11-1 0-16,-1 0 0 15,-4 1 0-15,-8-3 0 16,-2 0 0-16,-2-2 0 0,-8-2 0 15,-5-4 0-15,-2-1 0 16,-8-1 0-16,-2-2 0 16,-3-7 0-16,-2-3 0 15,-3-2 0-15,0-3 0 16,3-1 0-16,-5 2 0 16,7-4 0-16,5 4 0 0,0-1 0 15,2 5 0-15,3 1 0 16,6 3 0-16,4 1 0 15,10 5 0-15,-11-2 0 0,11 2 0 16,7 2 0-16,9 6 0 16,9 0 0-16,5 1 0 15,2 4 0-15,10-4 0 16,1 3 0-16,-1-4 0 0,-1 2 0 16,-5-5 0-16,-1 2 0 15,-10 1 0-15,-6 0 0 16,-6 2 0-16,-5-1 0 15,-8 4 0-15,-3-1 0 16,-10 1 0-16,-1 0 0 0,-7-2 0 16,2 2 0-16,-3-3 0 15,1-3-2-15,1-2-45 16,8-5-39-16,12 0-3 0</inkml:trace>
  <inkml:trace contextRef="#ctx0" brushRef="#br0" timeOffset="69890.4274">18359 4657 235 0,'0'0'9'0,"2"-15"5"0,-2 1 5 16,1-4 2-16,-1 0 3 15,0-7 1-15,-3 1 1 16,-9-6 1-16,-9 10-7 0,-1 2-6 16,-11 9-3-16,-6 4-3 15,-14 7-2-15,2 16-1 16,-9 7-1-16,-4 17 0 16,-2 8 1-16,-2 7-1 0,10 9 1 15,3 9-1-15,11 4 0 16,9 5 0-16,16 1 0 15,13-6 0-15,12 0-1 16,24-12-1-16,14-5-2 0,18-15 0 16,10-10 0-16,15-14 0 15,7-14 0-15,3-9 0 16,5-14 0-16,0-12 0 16,-3-6 0-16,-7-9 0 15,-7-12 0-15,-13-1 0 0,-10-13 0 16,-10-5 0-16,-15-12 0 15,-14-3 0-15,-14-5 0 16,-9 3 0-16,-16 2 0 0,-14 5 0 16,-12 11 0-16,-13 11 0 15,-10 18 0-15,-5 15 0 16,-11 15 0-16,-1 12 0 16,-6 19 0-16,1 14 0 0,-2 16 0 15,6 11 0-15,7 11 0 16,9 10 0-16,14 7 0 15,14 4 0-15,14 5 0 16,20-6 0-16,10-4 0 0,20-8 0 16,14-7 0-16,16-12 0 15,17-11 0-15,6-17 0 16,6-14 0-16,5-10 0 16,9-11 0-16,-2-14 0 15,-1-14 0-15,-3-6 0 0,-8-13 0 16,-7-7 0-16,-7-12 0 15,-12-4 0-15,-14-13 0 0,-17-7 0 16,-20-4 0-16,-14 1 0 16,-18 6 0-16,-21 6 0 15,-18 9 0-15,-12 16 0 16,-16 19 0-16,-10 20 0 16,-7 15 0-16,-6 13 0 0,-4 19 0 15,7 15 0-15,0 15 0 16,9 8 0-16,18 14 0 15,9 5 0-15,24 13 0 16,20-2 0-16,22 0 0 0,20-5 0 16,22-4 0-16,23-11 0 15,15-14 0-15,18-13 0 16,8-16 0-16,9-17 0 16,4-15 0-16,2-11 0 15,-1-18 0-15,-9-10 0 0,-6-11 0 16,-13-14 0-16,-17-10 0 15,-11-13 0-15,-19-7 0 16,-23-6 0-16,-13-1 0 0,-24 3 0 16,-21 10 0-16,-14 12 0 15,-13 15 0-15,-19 20 0 16,-9 21 0-16,-5 17 0 16,-11 16 0-16,2 19 0 0,7 15 0 15,11 13 0-15,10 11 0 16,22 6 0-16,18 7 0 15,24 1 0-15,23-3 0 0,32-4 0 16,23-20-13-16,20-6-76 16,29-17-3-16</inkml:trace>
  <inkml:trace contextRef="#ctx0" brushRef="#br0" timeOffset="71220.5571">16380 13493 444 0,'0'0'0'0,"0"0"-1"15,0 0-1-15,0 0 1 16,0 0 0-16,0 0 0 16,0 0 1-16,0 0-4 15,7-2-4-15,9 2-22 16,6-2-47-16,-3-8-2 0</inkml:trace>
  <inkml:trace contextRef="#ctx0" brushRef="#br0" timeOffset="71638.4369">19631 10560 318 0,'0'0'0'16,"0"0"-1"-16,0 0 0 15,0 0 1-15,0 0 0 0,0 8 0 16,0-8 0-16,11 2-2 15,-1-2-5-15,4 0-17 16,-14 0-40-16,25-15-5 16</inkml:trace>
  <inkml:trace contextRef="#ctx0" brushRef="#br0" timeOffset="72589.1888">22080 6059 352 0,'0'0'6'0,"-3"-23"5"16,-8 8 3-16,0-4 0 15,-6-1 1-15,-7-4 1 16,-15 1 0-16,-2 4 0 0,-17 11-5 15,-4 10-3-15,-10 13-5 16,-7 15 0-16,-11 15-1 16,-4 12 0-16,-1 11 1 0,6 12-1 15,2 7 2-15,10 5-1 16,8 4 2-16,20 6 0 16,18-3-5-16,18 0 0 15,13-1 0-15,22-8 0 0,19-4 0 16,18-13 0-16,11-10 0 15,11-15 0-15,6-16 0 16,13-15 0-16,5-13 0 16,1-13 0-16,4-17 0 15,-1-11 0-15,-5-11 0 0,-2-11 0 16,-4-8 0-16,-15-10 0 16,-7-13 0-16,-17-8 0 15,-12-12 0-15,-17-3 0 16,-10-6 0-16,-18 5 0 0,-11 7 0 15,-16 11 0-15,-18 9 0 16,-13 23 0-16,-17 11 0 16,-17 22 0-16,-9 16 0 15,-11 15 0-15,-6 7 0 0,-3 23 0 16,7 9 0-16,9 18 0 16,17 13 0-16,24 19 0 15,17-3 0-15,26 14-76 16,30-4-17-16</inkml:trace>
  <inkml:trace contextRef="#ctx0" brushRef="#br0" timeOffset="76435.7814">19898 5026 313 0,'0'0'5'0,"-10"-15"2"15,-3 4 2-15,-4 5 2 0,-3-7 2 16,-7 3 3-16,-8 0 1 16,-7 6-1-16,-3 8-2 15,-5 16-2-15,-7 17-2 16,-2 11-2-16,-9 14-1 0,8 12 1 15,-2 12-1-15,4 11 0 16,12 2-1-16,7 3 0 16,13-6 0-16,9 1-1 15,12-7-1-15,7-10-2 0,18-8 0 16,10-9-2-16,10-11 0 16,10-7 0-16,5-16 0 15,9-11 0-15,6-12 0 16,3-6 0-16,3-17 0 0,-1-7 0 15,4-12 0-15,-3-8 0 16,-5-10 0-16,0-8 0 16,-8-12 0-16,-9-7 0 15,-9-11 0-15,-11-5 0 16,-9-5 0-16,-12 4 0 16,-13 3 0-16,-15 8 0 0,-12 12 0 15,-15 20 0-15,-16 6 0 16,-6 20 0-16,-9 12 0 15,-1 15 0-15,0 2 0 0,-1 12 0 16,5 12 0-16,11 5 0 16,4 3 0-16,15-1 0 15,8 4 0-15,10-3 0 0,10-2 0 16,7-3 0-16,5-5 0 16,0-4 0-16,7-4 0 15,3-1 0-15,-3-3 0 16,-7-10 0-16,15 12 0 15,-15-12 0-15,0 0 0 0,6 7 0 16,-6-7 0-16,0 0 0 16,0 0 0-16,0 0 0 15,0 12-2-15,0-12-13 16,-1 13-11-16,-7 8-38 16,8-6-22-16,6 2-2 0</inkml:trace>
  <inkml:trace contextRef="#ctx0" brushRef="#br0" timeOffset="77021.0384">18672 12515 408 0,'0'0'0'0,"0"0"1"0,0 0 2 16,0 0 1-16,0 0 2 0,0 0 0 16,0 0 1-16,0 0 2 15,0 0-1-15,0 0 1 16,0 0-3-16,17-6-2 15,-7 4-1-15,3-2-2 16,-3-7-4-16,7 4-7 0,-7-8-13 16,3-14-53-16,6 2-6 15</inkml:trace>
  <inkml:trace contextRef="#ctx0" brushRef="#br0" timeOffset="78367.0393">22222 6130 284 0,'0'0'8'0,"-3"-14"2"15,-4 2 3-15,-3-6 5 0,-5 2 1 16,-7-4 1-16,-6-1 1 15,-13 4 0-15,-8 9-7 16,-10 6-3-16,-5 4-3 16,-14 15-4-16,-9 6 0 15,-2 10-1-15,-3 8 0 0,-3 7 1 16,4 6 0-16,1 8 1 16,5 8 0-16,9 8 0 15,8 7 0-15,11 9 0 16,15 3-1-16,9 4 0 15,17 1-1-15,13-3 0 0,8-3 0 16,15-7-3-16,15-9 0 16,7-6 0-16,15-10 0 15,10-14 0-15,8-12 0 0,5-16 0 16,9-10 0-16,5-12 0 16,5-14 0-16,4-17 0 15,-2-8 0-15,-5-19 0 0,5-13 0 16,-7-13 0-16,-4-16 0 15,-9-11 0-15,-6-7 0 16,-8-11 0-16,-14 0 0 16,-11 0 0-16,-24 8 0 15,-11 9 0-15,-17 8 0 0,-17 17 0 16,-16 8 0-16,-13 11 0 16,-10 12 0-16,-11 6 0 15,-2 11 0-15,-10 9 0 16,-4 15 0-16,-6 10 0 0,-5 16 0 15,-3 18 0-15,-3 19 0 16,1 15 0-16,4 24 0 16,11 15 0-16,4 17 0 15,16 6 0-15,17 7 0 0,17 5 0 16,20-4 0-16,18-4 0 16,14-10 0-16,23-12 0 15,17-15 0-15,18-21 0 16,9-12 0-16,13-16 0 0,10-18 0 15,7-19 0-15,8-8 0 16,3-20 0-16,-1-14 0 16,-7-17 0-16,3-14 0 15,1-17 0-15,-14-18 0 0,-5-12 0 16,-16-14 0-16,-10-12 0 16,-20 2 0-16,-16 3 0 15,-22 5 0-15,-18 14 0 16,-23 13 0-16,-21 19 0 0,-16 18 0 15,-14 14 0-15,-16 17 0 16,-12 18 0-16,-10 17 0 16,-7 15 0-16,-5 22 0 0,-6 25 0 15,-1 23 0-15,1 20 0 16,16 24 0-16,13 9 0 16,23 10 0-16,21 2 0 15,30-1 0-15,30-6 0 0,29-18 0 16,40-24 0-16,34-15 0 15,27-31-80-15,26-27-13 16</inkml:trace>
  <inkml:trace contextRef="#ctx0" brushRef="#br0" timeOffset="80369.7934">18092 5044 316 0,'0'0'7'0,"0"0"2"16,0 0 3-16,0 0 2 15,0 0 5-15,0 0 1 16,11-10 0-16,-1-10 2 16,7-10-4-16,3-9-4 0,11-19-1 15,10-11-2-15,6-20-2 16,13-12-2-16,7-21-7 16,8-13 0-16,10-15 0 0,4-8 0 15,0-9 0 1,6-4 0-16,2 6 0 0,-1 1 0 15,4 18 0-15,-8 14 0 16,-12 16 0-16,-5 22 0 16,-13 16 0-16,-17 17 0 0,-7 17 0 15,-15 8 0-15,-11 12 0 16,-4 7 0-16,-8 7 0 16,0 10 0-16,0 0 0 15,-11 5 0-15,7 10 0 0,-1 7 0 16,-5 3 0-16,10 8 0 15,-11 1-85-15,11 0-7 16</inkml:trace>
  <inkml:trace contextRef="#ctx0" brushRef="#br0" timeOffset="81205.2202">21612 6656 221 0,'0'0'10'0,"0"0"5"15,0 0 5-15,0 0 2 16,0 0 1-16,0 0 3 16,0 0 2-16,0 0 1 0,0 0-8 15,0-13-4-15,0 13-2 16,9-14-2-16,-2 4-2 16,5-10-1-16,3-5-1 15,8-7-1-15,3-12-1 16,12-12-1-16,7-7-6 0,7-17 0 15,10-14 0-15,5-15 0 16,12-17 0-16,7-16 0 16,11-13 0-16,-1-11 0 15,8-3 0-15,-8 3 0 0,-4 12 0 16,-6 11 0-16,-11 19 0 16,-11 20 0-16,-19 20 0 15,-7 17 0-15,-13 14 0 0,-4 10 0 16,-8 7 0-16,-3 9 0 15,-3 1 0-15,-2 8 0 16,1 3 0-16,-4 4 0 16,-2 11 0-16,0-12 0 15,0 12 0-15,0 0 0 0,0 0 0 16,-5 5 0-16,5-5 0 16,-12 15 0-16,12-15 0 15,-13 9-66-15,5 0-26 16</inkml:trace>
  <inkml:trace contextRef="#ctx0" brushRef="#br0" timeOffset="82089.1744">19418 3116 326 0,'0'0'4'16,"0"0"2"-16,0 0 0 15,0 0-1-15,0 0 2 0,0 0 4 16,0 0 1-16,7 20 2 16,16 0-3-16,11 5-1 15,16 7 3-15,20 7 1 16,10 8-2-16,19 9-1 0,10 2-3 16,10 2 1-16,4 6-3 15,3 7-1-15,1 3-1 16,-5 3-2-16,2 9 1 0,-2-5-1 15,-1 4 1-15,4 2-1 16,1-2 0-16,2-3 1 16,-2-5-3-16,1-4 0 15,-3-8 0-15,-4-3 0 0,-4-2 0 16,-11-10 0-16,-10-4 0 16,-6-7 0-16,-12-4 0 15,-8-4 0-15,-12-9 0 16,-9 1 0-16,-8-4 0 15,-10-9 0-15,-5 0 0 16,-13-4 0-16,1-4 0 0,-13-4 0 16,0 0 0-16,0 0 0 15,0 0 0-15,0 0 0 16,-6-7 0-16,6 7 0 0,-14-10 0 16,0 3 0-16,2 2-9 15,0 2-28-15,12 3-51 16,-20-7-1-16</inkml:trace>
  <inkml:trace contextRef="#ctx0" brushRef="#br0" timeOffset="82685.828">21884 5041 358 0,'0'0'7'0,"0"0"2"15,1-7 3-15,-1 7 1 16,11-10 1-16,-3 4 1 15,7 5 2-15,2-2 1 16,6 3-6-16,2 0-2 0,9 7-1 16,3 1-1-16,9 1-2 15,0 2-3-15,7-2-3 16,-4 4 0-16,3-1 0 16,-2-4 0-16,-5-1 0 15,0 4 0-15,-10-5 0 16,-1 2 0-16,-6-6 0 0,-3 3 0 15,-6-2 0-15,-2-3 0 16,-4 0 0-16,0 0 0 0,-3 0 0 16,-10 0 0-16,9-8 0 15,-5-2 0-15,-4-1 0 16,0-1 0-16,-6-5 0 16,1-5 0-16,-3-2 0 0,2-6 0 15,-9-2 0-15,4-3 0 16,2-5 0-16,-7 1 0 15,0-4 0-15,-5 4 0 16,-1 0 0-16,-3 3 0 0,3 4 0 16,-6 3 0-16,4 7 0 15,1-1 0-15,6 11 0 16,-6 0-53-16,6 4-36 16,5 0-2-16</inkml:trace>
  <inkml:trace contextRef="#ctx0" brushRef="#br0" timeOffset="83612.6943">19360 3252 318 0,'0'0'10'0,"-4"-14"3"0,-1 4 3 16,0-8 4-16,-6-1 1 16,4-1 2-16,-2-3 0 15,-5 0 2-15,3 4-8 0,6 7-5 16,0 2-3-16,5 10-5 16,0 0-4-16,0 0 0 15,-11 14 0-15,11 13 0 16,6 11 0-16,-1 6 0 0,5 12 0 15,1 5 0-15,5 4 0 16,-2 2 0-16,4-6 0 16,-2-3 0-16,0-4 0 15,-5-9 0-15,3-3 0 0,-4-11 0 16,-4-5 0-16,4-4 0 16,-8-7 0-16,-2-15 0 15,0 0 0-15,2-8 0 16,-2-14 0-16,-4-13 0 0,-1-4 0 15,-1-17 0-15,-1-2 0 16,2-7 0-16,-5 1 0 16,3-8 0-16,4 5 0 0,-5 7 0 15,4 6 0-15,-1 3 0 16,0 5 0-16,-1 10 0 16,4 1 0-16,2 10 0 15,-3 0 0-15,3 8 0 16,0 2 0-16,3 5 0 0,-3 10 0 15,18-12 0-15,-4 9 0 16,6 3 0-16,8 0 0 16,4 0 0-16,7 0 0 15,9 0 0-15,7 3 0 0,7-3 0 16,6 0 0-16,2 0 0 16,3 2 0-16,-6 1 0 15,0 2 0-15,-7 2 0 16,-12 1 0-16,-2 11 0 0,0 1-75 15,-21-2-17-15</inkml:trace>
  <inkml:trace contextRef="#ctx0" brushRef="#br0" timeOffset="89884.7301">13958 14747 424 0,'0'0'1'16,"-14"-13"-1"-16,-1 4 1 0,-9-1 0 16,-10 0 0-16,-10 2 2 15,-13 11 0-15,-13 14 2 16,-12 17 2-16,-7 29 0 16,-11 23 0-16,1 22 3 15,7 17-1-15,5 17-1 0,19 6-1 16,26 3 0-16,28-8-1 15,24-13-2-15,34-21-4 16,29-18 0-16,18-22 0 16,18-26 0-16,19-21 0 0,3-22 0 15,3-19 0-15,3-16 0 16,-6-19 0-16,-6-17 0 16,-13-8 0-16,-13-17 0 0,-13-14 0 15,-13-11 0-15,-20-12 0 16,-19-14 0-16,-18-4 0 15,-19 6 0-15,-24 11 0 16,-26 14 0-16,-21 24 0 0,-26 30 0 16,-22 30 0-16,-21 36 0 15,-15 37 0-15,-8 28 0 16,0 31 0-16,4 28 0 16,13 23 0-16,21 16 0 15,32 6 0-15,31 4 0 0,41-10 0 16,33-14 0-16,46-22 0 15,25-31 0-15,34-22 0 16,21-34 0-16,12-27 0 16,7-26 0-16,-1-25 0 0,-8-18 0 15,-16-21 0-15,-12-20 0 16,-27-11 0-16,-26-19 0 16,-24-7 0-16,-27 0 0 0,-34 8 0 15,-34 15 0-15,-32 23 0 16,-32 30 0-16,-30 33 0 15,-25 40 0-15,-18 46-2 16,-17 38-13-16,5 39-70 0,17 27-2 16</inkml:trace>
  <inkml:trace contextRef="#ctx0" brushRef="#br0" timeOffset="96388.1858">14374 14687 343 0,'0'0'7'0,"2"-10"2"15,-2 0 3-15,0-5 2 16,-7-4 1-16,0-3 0 16,-9-6 2-16,0 0 0 15,-8 2-5-15,-6 6-2 16,-9-2-3-16,-6 9-1 16,-12 8-1-16,-7 5 0 0,-10 8-1 15,-6 10 0-15,-5 8 0 16,-5 7-1-16,-2 12-1 15,3 3-2-15,-1 13 0 16,6 2 0-16,2 7 0 16,2 9 0-16,11 3 0 0,7 7 0 15,9 3 0-15,11 1 0 16,14 2 0-16,14-1 0 16,14-2 0-16,14-5 0 0,22-6 0 15,19-9 0-15,11-7 0 16,17-8 0-16,9-15 0 15,8-13 0-15,9-9 0 16,-1-13 0-16,2-7 0 0,-6-15 0 16,6-11 0-16,-6-7 0 15,-4-6 0-15,-2-8 0 16,-10-6 0-16,-6-8 0 0,-12-6 0 16,-9-10 0-16,-13-6 0 15,-10-4 0-15,-19-10 0 16,-12 1 0-16,-11-4 0 15,-16 4 0-15,-15 3 0 0,-10 7 0 16,-14 8 0 0,-11 12 0-16,-10 7 0 0,-7 9 0 15,-5 8 0-15,-2 10 0 16,-5 14 0-16,-4 11 0 16,2 10 0-16,2 19 0 0,-1 17 0 15,11 18 0-15,4 18 0 16,12 12 0-16,14 17 0 15,16 17 0-15,19 3 0 16,21 2 0-16,16 0 0 0,21-3 0 16,19-8 0-16,14-11 0 15,15-15 0-15,7-19 0 16,8-10 0-16,-3-16 0 16,6-17 0-16,-3-15 0 15,3-12 0-15,-3-10 0 0,-2-19 0 16,-6-11 0-1,-5-14 0-15,-4-13 0 0,-9-9 0 16,-8-16 0-16,-8-10 0 16,-13-15 0-16,-22-4 0 0,-16-4 0 15,-13 1 0-15,-23 14 0 16,-26 3 0-16,-18 23 0 16,-22 17 0-16,-20 25 0 0,-20 22 0 15,-13 22 0-15,-8 28 0 16,0 20 0-16,4 27 0 15,12 18 0-15,18 26 0 16,28 12 0-16,40 13-20 0,37 5-70 16,27 1-2-16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09:38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5954 7524 345 0,'0'0'8'0,"0"0"4"15,-11-11 4-15,11 11 1 0,-11-12 0 16,11 12 2-16,-8-15-1 16,3 4 0-16,5 2-7 15,5-3-4-15,5 0-2 16,8-1-3-16,1 1-1 0,9-1 0 15,-1 6-1-15,1 1 0 16,1 6 0-16,-4 6 0 16,-5 6 0-16,-2 6 0 15,-10 7 0-15,-4 4 1 0,-8 5-1 16,-4 4 1-16,-10-1-1 16,-4 5 1-16,-5-4-1 15,-3-5 0-15,5 0 0 16,2-8 0-16,0-5-1 0,9-8 1 15,7-5 0-15,7-7 0 16,0 0 1-16,19-14-1 16,6-4 0-16,10-4 2 15,3-4-1-15,4-11 1 16,7 6 0-16,0 2-1 16,0-4 0-16,-8 10 1 0,-6 4-2 15,-5 4 0-15,-10 7-2 16,-4 4-1-16,-2 4-4 15,-14 0-8-15,5 7-14 0,-4 10-48 16,-1-17-9-16</inkml:trace>
  <inkml:trace contextRef="#ctx0" brushRef="#br0" timeOffset="500.7438">6709 7224 386 0,'0'0'6'0,"0"0"2"15,-9-8 2-15,-1 5 0 16,-4 1 1-16,-4 2 1 16,-2 0-1-16,-5 0 1 0,-1 10-6 15,0 3-2-15,3 3-2 16,1 7 0-16,5 4-1 15,4 1-1-15,8-2 0 0,5 2 1 16,3-3-2-16,8-3 1 16,7-7 0-16,5-7 0 15,2-4 1-15,-1-6 0 16,1-13 1-16,0-4 0 0,-2-10-1 16,-5-8 1-16,-4-4-1 15,-4-7 1-15,-8-8 0 16,-2-1 0-16,-10-6-1 0,-6 5 1 15,-7 2 1-15,-2 8 1 16,0 10 0-16,-3 6-4 16,6 12 0-16,5 10 0 15,2 12 0-15,5 15 0 16,10 14 0-16,2 8 0 16,14 6 0-16,3 9 0 0,4 5 0 15,4 3 0-15,8-5 0 16,2-7-2-16,2-2-7 15,-1-16-10-15,2-8-28 16,7-4-38-16,-12-10-2 0</inkml:trace>
  <inkml:trace contextRef="#ctx0" brushRef="#br0" timeOffset="801.0503">6954 7154 395 0,'0'0'4'15,"0"0"0"-15,-11 5 1 16,11-5 0-16,-15 18 1 15,11-6 1-15,-4 6 0 16,3 2 0-16,5-1-3 0,0 2 0 16,13-3-1-16,4-3-1 15,5-4 1-15,3-7 0 16,8-4-2-16,-1-12 1 16,5-6-1-16,-2-7 1 15,-3-1 0-15,-7-7 0 0,-2-2-1 16,-10 1 1-16,-7 5-1 15,-6 0 1-15,-12 9-1 16,-6 6 0-16,-4 6-1 0,-5 7-1 16,2 1-4-16,0 7-8 15,6 8-12-15,1-6-30 16,-2 3-25-16,20-12-6 16</inkml:trace>
  <inkml:trace contextRef="#ctx0" brushRef="#br0" timeOffset="1117.8973">7242 6696 377 0,'0'0'8'0,"0"0"4"16,0-10 1-16,0 10 0 0,0 0 2 15,0 0-2-15,0 0 0 16,0 10 1-16,2 9-6 16,8 11-5-16,3 8-2 15,7 1 0-15,2 8-1 16,3-2 0-16,2-3-2 0,3-2-2 15,-5-8-6-15,2-6-11 16,-12-6-7-16,3-5-15 16,-11-7-10-16,-7-8 1 0,0 0 8 15,0 0 16-15,0-8 18 16,-13-4 20-16,2 7 13 16,0-5 17-16,3 5 8 0,-3-5-2 15,11 1-8-15,4-6-13 16,9-5-12-16,19-5-40 15,12-7-48-15,16-15-3 16</inkml:trace>
  <inkml:trace contextRef="#ctx0" brushRef="#br0" timeOffset="12054.7836">4818 9792 246 0,'0'0'7'16,"0"0"2"-16,-5-18 3 0,5 18 3 16,-7-19 2-16,4 7 2 15,1-3-1-15,2-5 2 16,0 0-4-16,2-4-2 16,10 1-4-16,11-7-1 15,7 0-2-15,9-9 1 0,14 0 0 16,11-7-1-16,10 0 0 15,8 0-1-15,11 0 0 16,1 5 1-16,9-2-1 16,1 6-2-16,-3 7 1 0,4 0-1 15,-3 8-1-15,-2 5 0 16,4 4 0-16,0 6-1 16,-2 5-1-16,-5 2 1 15,0 8-2-15,-8 4 1 0,-4 7-2 16,-6 5 1-16,-6 4 0 15,-11 2-1-15,-8 9 0 16,-9 2 1-16,-8 3-1 0,-7 5 1 16,-12 1 0-16,-6 4 1 15,-10 3-1-15,-2 3 1 16,-12-3-1-16,-10 5 0 16,-6-4 0-16,-9 5 0 15,-5-3 0-15,-8 4 0 16,-10-2-1-16,-4-1 1 0,-6 2-1 15,-9-1 1-15,-6-3 0 16,-3-2 0-16,-3-3 0 16,-6-1 0-16,4-6 0 0,-5-6 1 15,1-3-1-15,0-6 0 16,-3-7 0-16,4-6 0 16,-1-1 0-16,2-10 0 0,1-6 1 15,5-4-1-15,-1-9 1 16,8-7-1-16,2-1 1 15,8-8-1-15,5-2 1 16,6-7-1-16,10-1 0 0,7-6 0 16,7-3 1-16,9-3-1 15,8-6 0-15,10-2 0 16,8 0 0-16,4-8 1 16,15-3 0-16,13-5 0 15,18-3 0-15,14-3 0 16,17-3 1-16,13-2-2 0,8 0 0 15,11 1 0-15,8 12 0 16,5 4 0-16,-3 9 0 16,-1 12 0-16,-7 12 0 0,-4 14 0 15,-4 7-14-15,-11 13-29 16,-4 6-41-16,-13 10-2 16</inkml:trace>
  <inkml:trace contextRef="#ctx0" brushRef="#br0" timeOffset="15649.817">1968 9326 212 0,'0'0'7'0,"0"0"-1"0,-6-4 5 16,6 4 3-16,0 0 2 0,0 0 1 15,-10-10 1-15,10 10-1 16,0 0-3-16,0 0-4 15,0 0-2-15,-13 0-2 16,13 0-1-16,-12 10-1 16,12-10-1-16,-20 17 0 0,10-7 0 15,-2 2 1-15,-1-2 1 16,1 2-2-16,-3 4 1 16,0-4-1-16,0 5 0 0,0-2 0 15,0 4-1-15,-4-1 1 16,3 0-1-16,2-1 0 15,-2 0 0-15,3 0 0 16,-1-2 0-16,2 5 1 16,1-5 0-16,-2 3-1 0,5-1 1 15,-5 0 0-15,3 0-1 16,0 0 0-16,0-5-1 16,0 5 1-16,1-3-1 15,4 1 1-15,-1-1-1 0,-1 1 0 16,2 0 0-16,0-2 0 15,3 2 0-15,-1 0-1 16,1-1 1-16,-2-4-1 16,2 2 0-16,2 0 0 0,0 2 0 15,0-4 0-15,2 2 0 16,2 0 0-16,-4 1 1 16,5-1-1-16,-3 2 0 15,3-1 0-15,-5-1 0 16,5 0 0-16,-3 1 0 15,3 0 0-15,1-1 0 0,-1-2 0 16,-1 2 0-16,4-2 0 16,-1 0 0-16,-1 2 0 0,1-2 0 15,0 1 1-15,3-2-1 16,-2 2 0-16,1-2 1 16,-1 1-1-16,-1 0 0 0,1 2 0 15,2-2 1-15,2-3-1 16,1 4 0-16,-1 1 0 15,1-2 0-15,-2 0 0 16,5 0 0-16,-2 0 1 0,2-3-1 16,-4 0 0-16,3 1 0 15,0-4 1-15,-1 4-1 16,-1-4 0-16,2 2 0 16,-2 1 0-16,1 0 0 15,2 2 0-15,1-4 0 16,-2 2 0-16,1-2 0 0,4-1 0 15,1 2 0-15,-2-1 1 16,1-3-1-16,3 3 0 16,-3 0 0-16,2 0 0 0,1 0 0 15,-1 3 1-15,-2-4 0 16,5 4 0-16,-5-1 0 16,5 0 0-16,1 3 0 0,-1-2 0 15,3-1 0-15,-1-1-1 16,1-1 0-16,2-1 1 15,0 1-1-15,2-2 1 16,-6-1-1-16,4 3 1 0,1-3 0 16,-4 1-1-16,3 0 1 15,-2-1-1-15,-4 3 1 16,3-3-1-16,1 4 1 16,-3-5-1-16,0 7 0 15,0-5 0-15,0 1 1 16,-1 1-1-16,1-2 0 0,2-1 1 15,1-2-1-15,2 0 1 16,-1 0 0-16,-1 0-1 16,2 0 1-16,0 0 0 0,-1 0 0 15,-1 0 0-15,2 0-1 16,-3-2 0-16,3 2 1 16,-4-3-1-16,4 1 0 0,0-1 1 15,0 1-1-15,6-3 0 16,-6 2 1-16,-2-2-1 15,2 4 1-15,0-2-1 16,0 0 1-16,0-2-1 0,-3 1 0 16,-2 1 1-16,0-2-1 15,3 0 0-15,-3-2 1 16,2 0-1-16,-3 2 0 16,0-5 1-16,6 2-2 15,-4-2 1-15,2 0-1 0,-1 3 1 16,-2-1 0-16,-1-2-1 15,1 3 1-15,-2-5-1 16,2 4 2-16,-3-1-1 16,-2-2 0-16,5 4 0 15,-3-6 0-15,1 1 1 0,-4 2-1 16,4 2 0-16,-3-4 0 16,2 3 1-16,0-1-1 0,-1-1 0 15,-2 2 0-15,1-1 1 16,0-3-1-16,-3 3 0 15,6 1 0-15,-5-4 0 16,1 1 1-16,-1-1-1 0,1 1 0 16,-1 0 1-16,2 0-1 15,-3-2 1-15,1 2-1 16,-2 0 1-16,2 0-1 16,-3 0 1-16,3-3-1 15,-1 0 1-15,0 0-1 0,-2 0 1 16,2 0-1-16,-1-2 1 15,0 2-1-15,0 0 1 16,-2 0-1-16,2 3 1 16,-2-3-1-16,-1 2 1 15,-3 1 0-15,0-3 0 0,0 3-1 16,-3 0 1-16,-2-3 0 16,3-1-1-16,-6 2 1 15,4-4-1-15,-1 3 1 0,-3-1-1 16,0 0 1-16,1-2-1 15,-1 4 1-15,-2-4-1 16,3 4 0-16,-1-3 1 0,-2 0-1 16,0 2 0-16,0-3 1 15,0 0-1-15,0 4 1 16,1-3-1-16,-1 0 0 16,0-1 1-16,0 1-1 0,0-1 1 15,0-2-1-15,0 3 1 16,0 0 0-16,0 0 0 15,0 2 1-15,0 1-2 16,-1 0 0-16,1 2 0 16,-7 2 0-16,4-2 0 0,1 2 0 15,-5 0 0-15,1 3 0 16,1-4 0-16,5 11 0 16,-7-15 0-16,7 15 0 0,-10-15 0 15,10 15 0-15,-8-12 0 16,8 12 0-16,-7-9 0 15,7 9 0-15,0 0 0 16,-7-10 0-16,7 10 0 0,0 0 0 16,0 0 0-16,0 0 0 15,0 0 0-15,0 0 0 16,-8 4 0-16,0 6 0 0,3-2 0 16,-4 9 0-1,-1-2 0-15,-3 5 0 0,-1 2 0 16,-4 0 0-16,3 3 0 15,-2-4 0-15,-1 3 0 16,1-4 0-16,-3-1 0 0,3-2 0 16,4-2 0-16,1-3 0 15,-1-1 0-15,13-11 0 16,-15 13 0-16,15-13 0 0,0 0 0 16,0 0 0-16,0 0 0 15,-4-10 0-15,4 10 0 16,0-23 0-16,2 11 0 15,3-8 0-15,2-2 0 16,1-1 0-16,2-4 0 0,2 2 0 16,-1-4 0-16,1 4 0 15,0 0 0-15,-4 2 0 16,-1 4 0-16,0-1 0 16,0 8 0-16,-1 3 0 0,-6 9 0 15,7-14 0 1,-7 14 0-16,0 0 0 0,0 0 0 15,0 0 0-15,0 0 0 16,8-7 0-16,-8 7 0 0,9 3 0 16,-9-3 0-16,17 15 0 15,-7-8 0-15,6 3 0 16,1 0 0-16,1 2 0 0,2 0 0 16,-1 3 0-16,4-3 0 15,0-1 0-15,-4-1 0 16,3-1 0-16,1-1 0 0,-4 0 0 15,-3-4 0 1,1-1 0-16,-2 2 0 0,-8-3 0 16,4 6-8-16,-11 6-77 15,0-14-3-15</inkml:trace>
  <inkml:trace contextRef="#ctx0" brushRef="#br0" timeOffset="16761.7758">1644 9431 148 0,'0'0'7'15,"0"0"2"-15,0 0 5 0,-11-8 3 16,11 8 1-16,-9-5 3 16,9 5 2-16,-10-4 1 15,10 4-6-15,0 0-4 16,0 0-2-16,0 0-1 16,-8-11-1-16,8 11 0 0,13-12 0 15,1 4 1-15,6-2 2 16,8-2-1-16,2-5 0 15,6-1 0-15,4 2-2 0,1-4-1 16,1 2-2-16,3-2-1 16,-3 0-1-16,-5 1-1 15,0 1 0-15,1 0-1 16,-8 1-1-16,2 5 0 16,-8 0 0-16,-6 2-1 0,0 2 0 15,-6 1 1-15,-3 5-1 16,-9 2 0-16,9-3 1 15,-9 3 0-15,0 0-1 16,0 0 1-16,0 0-1 0,-6 5 0 16,6-5 0-16,-10 15-1 15,3-5-1-15,0 2 1 16,-4 5-1-16,4 7 1 16,0-3-1-16,-1 9 1 0,3 2 0 15,0 1 0-15,5 3 0 16,-3 2 0-16,3-1 0 15,0-3 0-15,3 2-2 16,2-7-11-16,8-4-68 16,4-4-4-16</inkml:trace>
  <inkml:trace contextRef="#ctx0" brushRef="#br0" timeOffset="23051.1191">5822 8018 206 0,'0'0'7'0,"0"0"3"16,0 0 2-16,0 0 2 15,0 0-1-15,0 0 0 16,0 0 1-16,0 0 1 0,0 0-4 16,0 5-2-16,11 0-1 15,5-1 2-15,7-3 1 0,7-1 2 16,11 0 1-16,12-7 0 15,7-8-3-15,7-7 0 16,13-3-2-16,5-7-1 16,7-5-2-16,4-2 0 15,3-4-2-15,9-4 0 0,-4-4 0 16,3-2 0-16,2 1-1 16,-2-2 1-16,0 1 0 15,-5-1-2-15,-5 2 0 16,-7 0 0-16,-9 7 1 0,-6 3-1 15,-13 3 0-15,-9 9-1 16,-14 0 1-16,-9 10 1 16,-10 3-1-16,-8 5 1 15,-12 12-1-15,5-11-1 0,-5 11 0 16,-10 0 0-16,-3 4-1 16,1 0 0-16,-6 6 0 15,4 2 0-15,-9 5-1 0,0 0 1 16,2 7 0-16,-9 0 0 15,-2 3-1-15,-5 0 1 16,-1 8-1-16,-9 0 0 16,-3 1 0-16,-7 8-1 15,-8-3 0-15,-2 6 0 0,-8 0 0 16,-4 2 1-16,-5 1-1 16,-6-3 0-16,1 3 1 15,-3-6 1-15,0 2 0 16,0-10 0-16,0-1 1 15,5-2-1-15,2-9 1 16,6 1 0-16,3-3 0 0,5-5-1 16,7-4 0-16,6 2 1 15,6-3-1-15,10-5 0 16,2-1 0-16,10 1 0 0,6-2 0 16,6-3 0-16,6 1-1 15,4-3 0-15,8 0 0 0,0 0 0 16,8 0-1-16,6 0 1 15,9-3 0-15,4-2 0 16,6 3 0-16,8-3 2 16,7 0-1-16,4-2 0 0,5 0 1 15,7-4-1-15,2-1 1 16,3-3 0-16,3 0-1 16,-2-7 1-16,2 0-1 15,-3-3 0-15,2-3 0 16,-7 1 0-16,5-3 0 15,-4 3 0-15,-5-3 0 16,-3 5 0-16,-7 3 1 0,-8 5-1 16,-8 2-1-16,-11 5-1 15,-6 8-5-15,-17 2-9 16,0 0-14-16,0 15-50 0,-12-3-3 16</inkml:trace>
  <inkml:trace contextRef="#ctx0" brushRef="#br0" timeOffset="23766.5386">5702 8085 202 0,'0'0'7'0,"0"0"4"0,-14-7 2 16,14 7 4-16,-16-17 0 15,10 5 1-15,-4-4 1 0,-1-2 1 16,2-1-6-16,-1-3-5 16,3-3-1-16,-1 0-1 15,-1-4-1-15,3 2-1 0,-1-3 0 16,0-8 0-16,6 2-2 15,1-4 1-15,0-2-1 16,6-8 0-16,3 0-1 16,6-4 0-16,5 1 1 15,5-1-1-15,5-3 0 16,4 0 0-16,4 0 1 0,4 3-1 16,5 0 1-16,3-2-1 15,7 1 1-15,3-1-1 16,5 5 2-16,9-4 0 15,8 3 0-15,3 3 0 16,9 2 0-16,8 5 0 0,3 4 0 16,4 8-1-16,0 3 0 15,-2 7-1-15,-2 10 0 16,-1 8-1-16,-8 2 1 0,2 5-1 16,-7 10-1-16,-9 8 0 15,-4 1 0-15,-2 6 0 0,-5 2 0 16,-9 5 0-16,-2 5-1 15,-11 1 1-15,-6-4 0 16,-4 6-1-16,-12-4 1 16,-6 4 0-16,-9 0 0 15,-12 2 1-15,-12 0 0 16,-14 2 0-16,-8 1 0 0,-14 4-1 16,-14-2 1-16,-10 5-2 15,-10 4 0-15,-10-3-1 16,-2-1-2-16,-4 3-5 15,-8-6-5-15,7 3-17 0,-16-5-49 32,16-10-3-17</inkml:trace>
  <inkml:trace contextRef="#ctx0" brushRef="#br0" timeOffset="30635.8189">2253 15071 354 0,'0'0'5'0,"0"0"2"16,0 0 4-16,0 0 2 16,0 0 1-16,0 0 0 0,0 0 0 15,0 0 1-15,0 0-4 16,0 0-4-16,0 0-2 16,0 0-1-16,0 0-3 15,0 0 1-15,0 0-1 0,0 0-1 16,0 0-1-16,0 0-2 15,-5-8-4-15,5 8-11 16,0 0-21-16,-15-9-42 16,15 9-5-16</inkml:trace>
  <inkml:trace contextRef="#ctx0" brushRef="#br0" timeOffset="31602.238">2253 15094 373 0,'0'0'2'0,"0"0"1"16,0 0 2-16,-11 0-1 16,11 0 1-16,0 0-1 0,-9 0 1 15,9 0-3-15,0 0-8 16,-10-6-31-16,15 1-35 15,-5-4-6-15</inkml:trace>
  <inkml:trace contextRef="#ctx0" brushRef="#br0" timeOffset="34330.4076">12373 7077 360 0,'0'0'6'0,"0"0"3"0,0 0 2 16,0 0 0-16,-12-3 0 16,12 3 0-16,-11 0 2 0,11 0 0 15,-5 11-5-15,5-11-1 16,5 18 0-16,13-14-1 16,9-1 1-16,7-3 0 15,15-7-1-15,5-11 0 16,5-5-1-16,1-1-1 0,2-3-1 15,-7-2-3-15,-10 5 0 16,-8 4 0-16,-12 6 0 16,-5 14 0-16,-12 7 0 0,-8 20 0 15,-8 14 0-15,-12 13 0 16,0 10 0-16,-5 9 0 16,-5 10 0-16,-2-2 0 15,0 4 0-15,-1-11 0 0,8-8 0 16,0-8 0-16,8-9 0 15,2-8 0-15,3-10 0 16,5-8 0-16,3-9 0 16,4-14 0-16,-2 12 0 15,2-12 0-15,0 0 0 16,0-14 0-16,2-1 0 16,4-2 0-16,-3-5-8 0,4 3-23 15,0 2-53-15,0-4-4 0</inkml:trace>
  <inkml:trace contextRef="#ctx0" brushRef="#br0" timeOffset="34875.774">13459 7211 407 0,'0'0'3'0,"0"0"2"16,0 0 0-16,-13-10 2 15,4 5 0-15,-8 5 0 16,-6-3 1-16,-4 3 0 0,-6 6-2 16,-4 6-1-16,-3 8-1 15,0 5-1-15,2 6-1 16,7 2 0-16,1 1-1 15,15 7 0-15,5-7-1 0,10-2 0 16,5-5 0-16,13-7 1 16,9-9 0-16,6-11 0 15,4-6 1-15,2-12 0 0,4-9 0 16,-1-9 0-16,-3-11 0 16,-2-10 0-16,-3-11 0 15,-6-5 0-15,-5-15-1 16,-7-3 1-16,-10-1-1 15,-6 5 2-15,-2 8-1 0,-11 10 0 16,-4 14-2-16,-1 13 0 16,-2 19 0-16,4 22 0 15,1 11 0-15,7 19 0 16,3 15 0-16,5 13 0 0,5 15 0 16,8 8 0-16,4 6 0 15,2-1 0-15,7-4 0 16,2-7 0-16,1-6 0 0,1-14 0 15,2-9-35-15,8-8-50 16,-14-10-2-16</inkml:trace>
  <inkml:trace contextRef="#ctx0" brushRef="#br0" timeOffset="35210.0943">13829 7183 390 0,'0'0'4'0,"0"0"1"15,-9 4 2-15,9-4 1 16,-16 14 1-16,12-2 1 0,-2 3 1 16,2 5 0-16,4-1-3 15,2 5-2-15,8-4-2 16,8-6 0-16,1-1-1 16,8-6-1-16,3-7 0 0,3 0 0 15,1-7 0-15,0-6-1 16,-2-1 1-16,-6-6 0 15,-3-6 0-15,-8-1 0 0,-8 0-1 16,-7-1 1-16,-4 4-1 16,-12-1 0-16,-5 6-1 15,-9 7 0-15,-6 6 0 16,1 6-1-16,1 0-1 0,2 10-4 16,4-2-10-16,11 4-26 15,17-5-41-15,0-7-2 16</inkml:trace>
  <inkml:trace contextRef="#ctx0" brushRef="#br0" timeOffset="35450.4338">14374 6525 413 0,'0'0'6'0,"-2"-12"2"16,-6 2 3-16,-2 0-1 15,0-3 3-15,-8 5-1 0,4 6 1 16,-4 4 0-16,6 19-5 15,2 11-4-15,8 15-4 0,2 7 0 16,10 16 0-16,4 2 0 16,6 5 0-16,5-3 0 15,0-5 0-15,-1-7 0 16,-3-5 0-16,-1-15-8 16,-1-4-10-16,-11-22-17 0,-1 0-50 15,1-11 0-15</inkml:trace>
  <inkml:trace contextRef="#ctx0" brushRef="#br0" timeOffset="35612.1008">14351 6985 380 0,'0'0'7'0,"0"0"1"0,0 0 1 15,0 0 0-15,0 0 1 16,0 0 0-16,11-10 1 16,11 5 0-16,10-2-6 15,11 0-3-15,5-3-2 0,8 2-8 16,-2 1-28-16,4 4-43 15,-6 3-2-15</inkml:trace>
  <inkml:trace contextRef="#ctx0" brushRef="#br0" timeOffset="36221.2228">12880 8168 421 0,'-15'4'4'0,"-13"6"2"0,-6 5 1 16,-6-1 1-16,-5 1 1 15,5 1 2-15,1-4-1 16,9-5 1-16,30-7-3 16,30-19-2-16,34-12-1 0,36-5 0 15,29-11-5-15,30-6 0 16,30-7 0-16,14-1 0 0,12-1 0 15,4 6 0-15,-6 1 0 16,-11 6 0-16,-24 3 0 16,-16 12 0-16,-36 10 0 0,-21 3 0 15,-35 11 0-15,-28 10 0 16,-26 8 0-16,-32 10 0 16,-28 6 0-16,-34 11 0 0,-21 7-2 15,-30 9-2-15,-31 10 0 16,-29 2 1-16,-22 10 1 15,-10 1 2-15,-13 5 1 16,0-2 3-16,13 0 1 16,17-10 0-16,33-10-5 15,31-13 0-15,44-11 0 16,46-16 0-16,50-17 0 0,32-15 0 16,60-20 0-16,48-9 0 15,36-13 0-15,36-8 0 16,29-2 0-16,17-5 0 0,8 5 0 15,-1 3 0-15,-18 7 0 16,-21 7 0-16,-29 11 0 16,-38 7 0-16,-37 5 0 0,-33 9 0 15,-31 5 0-15,-32 6 0 16,-26 7 0-16,-12 0 0 16,-18 5 0-16,-8 3 0 15,2 4 0-15,-6-5 0 0,2-7-50 16,0 13-40-16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11:18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17735 5866 347 0,'0'0'6'0,"0"0"4"16,-5-17 2-16,2 7 3 15,3-5-1-15,-2-5 3 0,2-2 0 16,2-3 0-16,6-3-5 15,4 1-3-15,4 5-2 16,5-3-1-16,2 8-2 16,2 4-2-16,2 4 0 15,-2 6-1-15,-1 3 0 16,1 12-1-16,-2 6 1 0,-5 9 0 16,-4 3 0-16,-6 8 0 15,-8 6 1-15,0-2-1 16,-8 8 0-16,-10-4 0 15,-3 4-1-15,-7-6 1 16,-4 1 1-16,0-5-2 0,0-9 0 16,-1 2 0-16,4-10 0 15,4-9 0-15,4 1 0 0,7-8 0 16,6-1 0-16,8-6 0 16,0 0 0-16,8-8 0 15,11-2 0-15,8 0 0 0,6-2 0 16,7-2 0-16,7-4 0 15,5 0 0-15,3 1 0 16,-6 5 0-16,-1-1 0 16,-8 3 0-16,-6 1 0 0,-6 3 0 15,-6 5 0-15,-10 1 0 16,-12 0 0-16,11 0 0 16,-11 0 0-16,-2 9 0 15,2-9 0-15,-13 12 0 16,0-4-12-16,6-3-14 15,-7 2-57-15,6-7-3 0</inkml:trace>
  <inkml:trace contextRef="#ctx0" brushRef="#br0" timeOffset="427.1778">18498 5695 398 0,'0'0'6'0,"0"0"1"16,-7-10 3-16,7 10 0 16,-15-10 1-16,2 8 1 15,1-1-1-15,-6 3 1 0,3 5-5 16,-2 10-2-16,0 7-1 16,0 5-2-16,1 8 0 15,7 2 1-15,6 6-1 16,3-4 0-16,5-4-1 15,13 0 2-15,8-13 0 16,11-5-3-16,1-7 0 16,4-10 0-16,4-3 0 0,-4-9 0 15,-3-7 0-15,-9-6 0 16,-7-8 0-16,-6-1 0 0,-12-7 0 16,-5-3 0-16,-10 2 0 15,-10 0 0-15,-5 5 0 16,-5 6 0-16,-9 5 0 15,-6 8 0-15,3 11 0 0,-2 7 0 16,8 5 0-16,-1 8 0 16,9 6 0-16,8-1-4 15,13-5-68-15,7 13-13 16</inkml:trace>
  <inkml:trace contextRef="#ctx0" brushRef="#br0" timeOffset="2417.4667">19235 5368 390 0,'0'0'6'15,"0"0"3"-15,0-10 2 0,0 10 2 16,0 0-1-16,-1-9 1 16,1 9 1-16,0 0 0 0,-12 12-3 15,5 10-3-15,3 7-2 16,-2 1-2-16,5 12-4 16,1 2 0-16,0 6 0 15,0-5 0-15,7 2 0 0,1-8 0 16,2 5 0-16,2-8 0 15,-4-6 0-15,-1-4 0 16,1 0 0-16,-7-9 0 16,7 0-10-16,-8-17-35 0,0 15-41 15,0-15-2-15</inkml:trace>
  <inkml:trace contextRef="#ctx0" brushRef="#br0" timeOffset="2782.6021">19002 5643 370 0,'0'0'8'0,"0"0"4"16,0 0 2-16,0 0 1 16,0 0 0-16,0 0 2 15,0 0 1-15,16-15 1 16,1 3-6-16,16-1-3 0,6-2-10 15,5-4 0-15,10-1 0 16,5-1 0-16,-4 4 0 16,-3 2 0-16,-8 1 0 15,-4 4 0-15,-10 0 0 16,-13 5 0-16,-5 2 0 0,-12 3 0 16,13-1 0-16,-13 1 0 15,0 0 0-15,-8 9 0 16,8-9 0-16,-17 12 0 15,8-4 0-15,1-1 0 16,-4 3 0-16,6 0-12 0,-6 8-67 16,12-18-9-16</inkml:trace>
  <inkml:trace contextRef="#ctx0" brushRef="#br0" timeOffset="3405.3559">19923 5259 390 0,'0'0'5'16,"-7"-13"3"-16,3 4 2 0,-1-3 2 16,0-9 1-16,1 1-1 15,4-2 2-15,0-4-1 16,14 0-3-16,4 4-4 0,9 0-1 16,8 5-2-16,1 4-1 15,5 6-1-15,-3 4 0 16,-4 3 0-16,-1 6 0 15,-8 8-1-15,-9 6 0 0,-5 6 0 16,-9 3 1-16,-2 3-1 16,-4-1 0-16,-7 7 0 15,-3-6 0-15,-2-5 0 16,-1 0 0-16,2-1 0 0,3-4 0 16,5-5 0-16,-2-2 1 15,9-6 1-15,9 1-2 16,3-2 0-16,6 0 0 15,3-1 0-15,4-2 0 0,6 1 0 16,3-5 0-16,-4 4 0 16,-1 2 0-16,-4-1 0 15,-4 1 0-15,-5 0 0 16,0 3 0-16,-9 2 0 0,-7 3 0 16,-9 2 0-16,-12 4 0 15,-6 1 0-15,-8 0 0 16,-7-2 0-16,-5 2 0 0,-3 1 0 15,3-3 0-15,2-6 0 16,8 6-30-16,11-5-55 16,-1-1-2-16</inkml:trace>
  <inkml:trace contextRef="#ctx0" brushRef="#br0" timeOffset="4829.9869">17725 6837 273 0,'0'0'7'0,"0"0"2"16,0 0 2-16,0 0 0 15,-10 2 2-15,10-2 1 16,0 0 2-16,0 0 3 16,7 0-5-16,16 0-2 0,9-12-1 15,13-5 2-15,17-8 0 16,28-6-1-16,16-8-1 16,29-8 0-16,19 0-1 0,17-8-2 15,21 2-1-15,10-3-1 16,11 5 0-16,0-2-2 15,-4 7-4-15,-2 6 0 0,-16 1 0 16,-12 4 0-16,-20 5 0 16,-17 5 0-16,-25 8 0 15,-25 5 0-15,-23 2 0 16,-24 2 0-16,-19 6 0 0,-26 2 0 16,-11 5 0-16,-26 7 0 15,-16 3 0-15,-18 7-4 16,-26 1-7-16,-20 11 0 15,-20 3-1-15,-25 5 1 16,-17 11 0-16,-9-1 3 16,-14 0 1-16,-5 5 3 0,7 2 2 15,-1-2 1-15,14-2 2 16,10-4 1-16,16-1 0 0,16-5 2 16,21-6-2-16,18-4 2 15,21-8 0-15,20-4 0 16,20-8-1-16,23-3 0 15,22-12-1-15,8 0 0 0,31-8 0 16,27-11 0-16,29-8 1 16,27-9 1-16,32-8 0 15,30-5 1-15,20-4 0 16,21 7 0-16,5-7 1 0,-1 9-1 16,-5 4 0-16,-15 3-2 15,-17 4-3-15,-19 6 0 16,-19 3 0-16,-22-1 0 15,-18 3 0-15,-22 4 0 16,-19 6 0-16,-19 2 0 0,-12 2 0 16,-16 3 0-16,-26 5 0 15,0 0 0-15,-26 8 0 16,-15 1 0-16,-9 2 0 0,-17 10 0 16,-18-5 0-16,-18 9-5 15,-16 0-3-15,-12 5-1 16,-19 2-1-16,-8 2 0 0,-10 4 1 15,-2 3 1-15,-7 4 0 16,-2-2 3-16,7 3 1 16,1 1 3-16,6-5 2 15,14-2 2-15,9 0-1 0,19-8 1 16,18-3 0 0,21-8 1-16,23-4 0 0,22-10-2 15,27-7 1-15,21-5-2 16,33-10 1-16,33-12 0 15,24-8 1-15,39-7 0 16,20-8 1-16,31-1 0 16,15-2-1-16,15-3 0 0,2 4 0 15,-8 8-1-15,-6 3-1 16,-23 12-7-16,-22 4-21 0,-26 8-53 16,-23 7-2-16</inkml:trace>
  <inkml:trace contextRef="#ctx0" brushRef="#br0" timeOffset="6200.804">16969 5811 151 0,'0'0'6'16,"-3"-10"2"-16,1 1 5 16,2-4 2-16,5-4 1 15,8-6 2-15,7-7 1 16,12-4 2-16,17-9-3 16,9-3-1-16,22-13-6 15,21-3 2-15,21-8-2 0,18-5 0 16,16 1 0-16,12-5 0 15,16 7-1-15,8 3 0 16,13 7 1-16,-9 8-4 16,5 7 1-16,-2 12-2 0,-3 13-1 15,-1 7-1-15,-5 15-1 16,-4 9-1-16,-7 16-2 16,-7 13 2-16,-10 16-1 0,-13 10 0 15,-9 8-1-15,-24 13 0 16,-14 4 1-16,-22 7 2 15,-19 2 0-15,-16 0 0 0,-20 0 1 16,-17 2-1-16,-11-1 0 16,-19-5 1-16,-20 3-3 15,-16-3 1-15,-13-2-1 16,-16-6 0-16,-13-1-1 0,-14-7 1 16,-13-3-1-16,-12 0 1 15,-11-9-1-15,-6-6-1 16,-16-6 1-16,-9-1-1 15,-13-1 0-15,-13-8 0 16,-11-2 1-16,-5-2-1 16,-7-5 0-16,2-8 0 0,4-6 1 15,5-10 0-15,15-13 0 16,15-19 0-16,14-18 1 0,22-18 0 16,14-17 0-16,22-20 0 15,18-13 0-15,17-9 0 16,17-9 1-16,20-3-1 15,28-11-1-15,25-4 0 0,42-4-1 16,36-4-2-16,41-5 0 16,85 5 1-16,4 0-1 15,47 5 0-15,30 20 0 16,33 16-5-16,3 20-14 16,6 25-56-16,5 30-2 0</inkml:trace>
  <inkml:trace contextRef="#ctx0" brushRef="#br0" timeOffset="16672.5213">17362 7840 314 0,'0'0'8'0,"0"0"4"0,0-15 4 15,0 15 5-15,2-15 2 0,-2 15-1 16,6-15 1-16,-6 15 0 16,5-9-6-16,-5 13-4 15,3 19-4-15,3 7-1 0,1 12-6 16,-1 7-2-16,1 13 0 15,3 7 0-15,0 4 0 16,-2-3 0-16,1-2 0 16,-2-8 0-16,4-1 0 15,-11 0-68-15,5-21-21 0</inkml:trace>
  <inkml:trace contextRef="#ctx0" brushRef="#br0" timeOffset="16881.0892">17026 8224 408 0,'0'0'3'0,"0"0"1"15,0 0 2-15,8-8 3 16,7 0 1-16,12-3 2 0,14-7 1 16,17-5 0-16,20-8-2 15,14 1-2-15,9-4-2 16,11 1-4-16,-3-1-5 0,3 9-11 15,-12 13-67-15,-5-13-6 16</inkml:trace>
  <inkml:trace contextRef="#ctx0" brushRef="#br0" timeOffset="17234.2558">19020 7539 450 0,'0'0'1'0,"0"0"-1"0,0 0 1 15,-7 1 1-15,7-1 0 16,0 0 2-16,0 0 0 0,0 0 1 16,2 10 0-16,10-7 0 15,9-3 0-15,1-3 0 16,6-2-1-16,1-1-1 15,-1-2-1-15,1 1-1 0,-4 2-1 16,-5 5 1-16,-6 2-1 16,-1 16 0-16,-10 8 0 15,-3 14-1-15,0 7 1 0,-5 10 1 16,0 7 1-16,-1 1-1 16,2-1 0-16,0-5-2 15,4-2-3-15,0-11-20 16,0-6-56-16,10-8-4 15</inkml:trace>
  <inkml:trace contextRef="#ctx0" brushRef="#br0" timeOffset="17979.1601">17086 9383 441 0,'-7'8'0'16,"-14"0"0"-16,4 2 0 0,-5 2 0 15,2 0-1-15,3 3 2 16,10-7 0-16,7-8 2 15,29-3 1-15,31-19 1 0,34-15 2 16,35-16 1 0,38-10 2-16,34-12-1 0,28-7 0 15,27-3-1-15,20-4-2 16,18 5-6-16,1-2 0 16,9 9 0-16,-7 2 0 0,-3 4 0 15,-8 6 0-15,-18 11 0 16,-14 4 0-16,-28 9 0 15,-24 10 0-15,-35 9 0 0,-31 7 0 16,-37 5 0-16,-29 8 0 16,-38 2 0-16,-32 8 0 15,-30 6 0-15,-34 8 0 16,-36 2 0-16,-29 12 0 16,-35 3 0-16,-35 11 0 0,-35 4 0 15,-27 7 0-15,-22 7 0 16,-13 7 0-16,-5 4 0 15,3 1 0-15,7 6 0 16,18-2 0-16,19-2 0 0,25-5 0 16,29-8 0-16,33-9 0 15,30-10 0-15,32-14 0 16,36-6 0-16,34-18 0 16,35-12 0-16,52-17 0 0,40-17 0 15,40-14 0-15,34-16 0 16,41-15 0-16,34-8 0 15,25-8 0-15,17 2 0 0,13 1 0 16,-3 6 0-16,-9 11 0 16,-18 10 0-16,-22 12 0 15,-37 12 0-15,-29 9 0 0,-34 10 0 16,-37 7 0-16,-28 7-2 16,-26 7-14-16,-23-5-9 15,-18 6-29-15,-12 0-32 16,-7 10-1-16</inkml:trace>
  <inkml:trace contextRef="#ctx0" brushRef="#br0" timeOffset="20922.7549">20470 4407 187 0,'0'0'6'0,"0"0"3"16,0 0 4-16,0 0 4 0,0 0 4 15,-11 10 1-15,11-10 3 16,-5 12-1-16,5-12-4 16,-5 17-2-16,5-7-2 15,0-10-1-15,8 12-1 16,7-12 0-16,12-5 0 0,18-19 0 15,21-23 1-15,27-15-2 16,28-27-1-16,37-22-5 16,40-23-38-16,26-23-47 15,16-14-5-15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13:35.1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1440 7739 126 0,'0'0'-3'0,"0"0"2"15,0 0 3-15,0 0 5 0,12 0 4 16,6 0 4-16,7 5 5 16,12 0 3-16,13-1 4 15,17-1 0-15,11-1-1 0,28-2-2 16,8 0-3-16,20 0-5 16,8 0-2-16,7 0-1 15,8 0-3-15,4 0-1 0,4-2-2 16,-8 2-2-16,3 0 0 15,-3-3 0-15,-3 2-1 16,-3-2-1-16,-4 0 1 16,-15 3-1-16,-5 0 0 15,-11 0-1-15,-13 0 0 0,-14 0-1 16,-12 3 0-16,-15 1 0 16,-12-1-1-16,-10-1 1 15,-13 4 1-15,-9-4 0 16,-8-2-4-16,-10 0-1 15,-5 0-2-15,-14 0-5 0,-11-5-4 16,-6 0-5-16,-14 1-6 16,-12-2-7-16,-8 1-13 15,-13 0-24-15,-5 2-10 0</inkml:trace>
  <inkml:trace contextRef="#ctx0" brushRef="#br0" timeOffset="255.5223">1716 7818 152 0,'0'0'0'0,"0"0"2"0,0 7 3 16,0-7 8-16,20 15 4 15,4-10 6-15,23 6 0 16,23-7 2-16,79 1 2 15,24 0-2 1,24-5-4-16,15 2-7 16,10 1-6-16,21 9-50 15,-4-4-25 1</inkml:trace>
  <inkml:trace contextRef="#ctx0" brushRef="#br0" timeOffset="969.0965">1486 9951 182 0,'0'0'2'0,"0"0"-1"0,0 0 2 16,6 0 4-16,4 0 1 15,4 0 2-15,14 0 5 0,10 0 1 16,11 2 2-16,24-2-1 16,13 0-1-16,16 0-1 15,18 0-1-15,16-4-3 0,11-6-1 16,7 2-2-16,5-1-1 15,3-2 2-15,-6 2-3 16,-2-1 0-16,-4 2 1 16,-8 2-2-16,-6 2-1 0,-7 2-1 15,-5-1 0-15,-10 3-1 16,-8 0-1-16,-7 0 0 16,-17 0 0-16,-10 0-2 15,-12 3-2-15,-17-3-1 16,-13 4-2-16,-11-2-5 15,-19-2-10-15,0 11-13 0,-16-4-15 16,-17-1-14-16,-3 0-11 16</inkml:trace>
  <inkml:trace contextRef="#ctx0" brushRef="#br0" timeOffset="1252.1071">1858 10035 171 0,'-13'0'5'16,"1"0"1"-16,-6 0 2 15,3 3 0-15,0-3-4 0,0 0 0 16,0 2 4-16,15-2 5 16,0 0-2-16,27 10 1 15,14-7-3-15,18-1 4 16,25-2 5-16,19-2-1 0,16-6-2 15,25-4-4-15,18-6-2 16,9-1-3-16,15-4-1 16,-5 1-3-16,-1 2-11 15,-1 0-41-15,-6 7-19 16</inkml:trace>
  <inkml:trace contextRef="#ctx0" brushRef="#br0" timeOffset="3437.3397">1892 15698 148 0,'0'0'0'16,"0"0"1"-16,6 2 6 0,-6-2 4 15,19 0 6-15,-4 0 1 16,10 0 3-16,12-5 2 16,6-4 2-16,13-1-1 15,12-8-5-15,10-3-2 0,12-2-4 16,13-4-2-16,5-8-1 15,10-2 0-15,15-1-2 16,7-6-1-16,9-3 0 16,10-5-1-16,13 0 0 15,10-5-1-15,6 0-1 0,8-3 0 16,6 3 0-16,0 0-1 16,9 3 0-16,-4 1 0 15,-4 2 0-15,-4 1-2 0,-3 3 0 16,-4 3 1-16,-6-1-1 15,-7 3 1-15,-15 0-1 16,-7 5-1-16,-15 3 1 16,-13-2 0-16,-22 9 0 0,-24 5 0 15,-14 3 0-15,-20 5 1 16,-17 4 0-16,-9 2 0 16,-15 8-1-16,-8 0-3 15,0 0-6-15,0 0-14 16,-11 0-52-16,-1 14-7 0</inkml:trace>
  <inkml:trace contextRef="#ctx0" brushRef="#br0" timeOffset="4240.3957">2688 16835 167 0,'0'0'4'0,"0"0"2"0,3 0 3 16,8 0 2-16,4-5 3 15,6 2 3-15,8-1 1 16,4-4 2-16,11 1-1 16,8-3-2-16,6-2-3 0,10-6 0 15,13 3-3-15,9-5-2 16,6-4 0-16,6-3-2 15,15-1-1-15,0-4-1 16,5 3 1-16,6-4-1 16,7-2-1-16,-1 1 0 0,4 2-1 15,0-3 2-15,2 2-2 16,1-3 1-16,1-2-1 16,2 2-1-16,-1-2 0 0,2 1 0 15,1 2 0-15,4-3-1 16,-5 2-1-16,-2 4 1 15,-1-1-1-15,-8 3 1 0,-4 1-1 16,-3 5 1-16,-8-2-1 16,-2 4 1-16,-9 0-1 15,0 2 1-15,-11 3 0 16,-5-4-1-16,-5 4 0 0,-8 0 1 16,-6 3 0-16,-11 2-1 15,-7 1 0-15,-9 2 0 16,-13 1 1-16,-6 4-1 15,-7-2 0-15,-10 3-1 16,-10 3-3-16,0 0-8 16,0 0-14-16,0 0-35 0,0 0-17 15</inkml:trace>
  <inkml:trace contextRef="#ctx0" brushRef="#br1" timeOffset="8883.645">6635 14417 93 0,'0'0'5'0,"0"0"6"15,0 0 3-15,0 0 5 16,0 0 2-16,5-7 2 16,6-3 0-16,1-7 0 0,10-8-3 15,8-10-4-15,12-12-4 16,8-15-5-16,17-10-2 15,9-11-2-15,14-18-2 0,13-6 0 16,8-15 1-16,14-5-1 16,4-9 2-16,10-5 0 15,5-8 2-15,5-4 1 16,5-1 3-16,3-4 2 16,5-1-1-16,-1 3 0 0,3 5 1 15,-4 3 0-15,-6 8-1 16,-11 12-1-16,-3 7-2 15,-11 17-1-15,-19 11-2 0,-14 17 0 16,-18 14-2-16,-17 15-1 16,-13 13-2-16,-16 8-8 15,-12 20-14-15,-5 6-50 16,-15 1-3-16</inkml:trace>
  <inkml:trace contextRef="#ctx0" brushRef="#br1" timeOffset="10270.1078">6702 14514 155 0,'0'0'2'0,"0"0"2"16,0 0-1-16,-10 0 2 16,10 0-1-16,-12 7 3 0,4 4-1 15,-4 3 1-15,3 6-3 16,-2 10 2-16,-1-1-2 16,-1 13 1-16,3 8 2 15,3 2-3-15,0 8 2 0,1-3 0 16,4 0-1-16,-1-3-1 15,3 6 1-15,0-11-2 16,3-4-2-16,-1-1 0 0,4-9-1 16,1 7 1-16,-2-2 1 15,0-3 1-15,2 2 1 16,1-1 2-16,-3 1 1 16,2-7 0-16,0 8 1 15,2-5-1-15,-2-3 0 16,0-2 0-16,4-1-1 0,-2-1 0 15,1-4-1-15,1 2-1 16,3-9 0-16,-2 2-1 16,1-1 1-16,1-4-2 15,2 1 1-15,-4 0-1 16,6-2 0-16,-4 0 0 0,1-4 0 16,2 1 0-16,-1-3-1 15,1 1 1-15,0-3 0 0,-1-3 1 16,3 0 0-16,-1-2-1 15,4 0 0-15,-2 0 0 16,2-2 0-16,-2 0 0 16,5-3 2-16,-3 0-2 0,6-3 0 15,-3-1 0-15,1-2 0 16,2-1 0-16,-2-3 0 16,7-3 0-16,0-1 0 15,7-3 0-15,-3-3 2 0,7-5-1 16,2-2 1-16,3-5 1 15,3 0 1-15,3-5 0 16,5-5-1-16,-3 0 1 16,5-6-1-16,0-4 0 15,3-4-1-15,3-4 0 16,6-4 0-16,0-3-1 0,4-7 2 16,6-3 0-16,0-5-1 15,8 0 0-15,0-5 0 0,6 0-1 16,0 2-1-16,2-7 1 15,7 4-1-15,2-10-2 16,3 2 1-16,2-1-1 16,4 1-1-16,1-3 0 15,3 2 1-15,-8 5-1 0,0 1 1 16,-6 4 0-16,-7 5 1 16,-4 2 0-16,0 5 0 15,-10 5 0-15,-5 1 0 16,-2 5 0-16,-8 4 0 0,-5 9-1 15,-12 6 1-15,-9 10 0 16,-9 5 0-16,-11 10 0 16,-6 8 0-16,-7 7-1 15,-13 10-3-15,0 0-7 16,0 0-24-16,-13 8-50 0,-7 9-2 16</inkml:trace>
  <inkml:trace contextRef="#ctx0" brushRef="#br1" timeOffset="11534.9746">7097 14920 337 0,'0'0'6'0,"0"0"4"15,0 0 3-15,-5-15 4 16,5 15-1-16,0 0 1 16,-12-9-1-16,12 9 1 15,-17 0-6-15,5 14-3 16,-1 6-3-16,-2 7-3 0,6 6 0 16,-4 6 0-16,3 3-1 15,5 0 1-15,5-2-1 16,0-6 0-16,10-3 0 0,4-9 1 15,6-5-1-15,5-12 1 16,5-5 1-16,3-10-1 16,1-9 1-16,1-6 0 15,-4-5 1-15,2-3 0 16,-5-6-2-16,-8 4-2 0,-8-4 0 16,-10 4 0-16,-4 3 0 15,-8 3 0-15,-7-2 0 16,-8 12 0-16,-2 1 0 15,-3 11 0-15,-3 4 0 16,-4 6 0-16,2 11 0 0,1 7 0 16,1 6 0-16,4 7 0 15,4 0 0-15,5 9 0 16,10-3 0-16,5 2 0 16,7 0 0-16,11-8 0 0,8-1 0 15,7-8 0-15,7-6 0 16,8-9 0-16,-1-7 0 0,2-9 0 15,-1-8 0-15,2-8 0 16,-8-6 0-16,-5 0 0 16,-4-1 0-16,-11-5 0 15,-9-1 0-15,-8 6 0 16,-6-3 0-16,-8 4 0 0,-11 3 0 16,-5 3 0-16,-7 9 0 15,-3 9 0-15,-3 4 0 16,2 12 0-16,0 8 0 0,4 5 0 15,7 7 0-15,5 3 0 16,11 2 0 0,6-2 0-16,8-3 0 0,13-9 0 15,7-3 0-15,10-6 0 16,4-10 0-16,3-6 0 16,3-10 0-16,0-9 0 0,0-3 0 15,-8-6 0-15,-7 1 0 16,-8-6 0-16,-9 3 0 0,-8-1 0 15,-13 5 0-15,-11 9 0 16,-9 5 0-16,-7 8 0 16,-5 6 0-16,-4 13 0 15,5 4 0-15,1 7 0 16,6 5 0-16,7 2 0 0,7-2 0 16,8-3 0-16,15 0 0 15,0-10 0-15,19-3 0 16,7-9 0-16,4-4 0 15,5-4 0-15,3-9 0 16,-1-6 0-16,-5-2 0 0,-2 1 0 16,-13 1 0-16,-4 1 0 15,-11 7 0-15,-2 11 0 16,-20-6 0-16,8 9 0 16,-8 4-40-16,-1 6-46 0,2-1-3 15</inkml:trace>
  <inkml:trace contextRef="#ctx0" brushRef="#br1" timeOffset="15462.095">7202 12596 296 0,'0'0'7'15,"0"0"1"-15,0 0-1 16,0 0 2-16,0 0 2 16,0 0 2-16,15 13 2 0,5 0 4 15,10 4-7-15,16 2-1 16,14 6 1-16,18 7 1 15,9 6-1-15,19 1-1 16,9 11-2-16,11 4-1 16,9 13 0-16,-1 10-1 0,-3 9-1 15,-1 13-1-15,-3 16 0 16,-12 11 0-16,-14 15-3 16,-6 11-2-16,-8 6 0 15,-13 5 0-15,-9 8 0 0,-5 0 0 16,-11-6 0-16,-4-3 0 15,-3-11 0-15,-12-4 0 16,-5-11 0-16,-6-11 0 0,-3-10 0 16,-9-14 0-16,-5-9 0 15,-2-17 0-15,0-13 0 16,-4-13 0-16,-1-12 0 16,-3-11 0-16,-3-10 0 0,7-3 0 15,-5-6 0-15,-1-2 0 16,-1-5 0-16,4 2-11 15,-5-4-21-15,-1-5-55 16,6 2-2-16</inkml:trace>
  <inkml:trace contextRef="#ctx0" brushRef="#br1" timeOffset="15881.9504">9124 15827 449 0,'0'0'3'0,"0"0"1"15,0 0 0-15,0 0 1 0,0 0 0 16,0 0 0-16,4 2 1 16,7 3-1-16,1 6-2 15,2 1-1-15,4 5 0 16,0 3 0-16,1 9 0 0,-2-1 1 15,1 2 0-15,0 4-1 16,-5-6 1-16,-2-1 0 16,-1-3-3-16,-2-5 0 15,0-5 0-15,-8-14 0 16,7 2 0-16,-7-2 0 0,12-20 0 16,-5-4 0-16,9-2 0 15,-2-6 0-15,4-5 0 16,0 1 0-16,1 1 0 0,4 2 0 15,-9 6 0-15,4 7 0 16,0 0 0-16,-6 8 0 16,-5 2 0-16,4 8-15 15,-11 2-30-15,0 0-41 16,7-3-4-16</inkml:trace>
  <inkml:trace contextRef="#ctx0" brushRef="#br1" timeOffset="16879.3129">7281 12609 310 0,'0'0'6'0,"0"0"4"16,-2-10 2-16,2 10 3 15,0 0 2-15,-10-12 0 0,10 12-1 16,0 0 0-1,-7-3-5-15,2 10-3 0,2 9-3 16,0 0-1-16,3 12-2 16,0-1-1-16,0 6 1 15,6-1-1-15,-1-3 1 16,-3-4-1-16,6-1-1 0,-1-3 0 16,-5-6 1-16,4-3-1 15,-4-5 1-15,-2-7 1 16,5 10 1-16,-5-10 0 0,0 0 0 15,0-10-1-15,0-4 1 16,0-3 0-16,0-10-1 16,-2-7 0-16,-1-2 0 15,1-1-1-15,-1-3 2 0,0 6-1 16,1-2 1-16,-1 9 0 16,-1 5-1-16,1 5 1 15,1 4-1-15,2 4 0 16,0 9 0-16,0 0-2 0,12-4 1 15,6 8 0-15,7 4-1 16,2 1 0-16,10-2 1 16,5 6-2-16,6-1-6 0,1-5-20 15,-17 5-56-15,23-4-3 16</inkml:trace>
  <inkml:trace contextRef="#ctx0" brushRef="#br1" timeOffset="18660.245">1606 7578 216 0,'0'0'5'0,"0"0"-1"15,0 0 1-15,0 0-2 16,0 0 0-16,0 0 2 16,0 0-2-16,2 7 3 15,11 0-4-15,4 6 2 16,8 2 2-16,10 2 2 16,4 0 1-16,11 0-1 0,8 1 2 15,4 2 0-15,8-5 0 16,1 0 0-16,10-1-2 15,-5-3-1-15,6 0 0 0,-3 0 0 16,4-2-1-16,4 2 0 16,-5-4-2-16,5-2-1 15,-3 1 0-15,6-5 0 16,-1-1 1-16,1 0-1 0,2 0 0 16,-5-5 1-16,2 0 1 15,-1-3-1-15,-1 1 0 16,0-3 0-16,-3 1 0 15,-2-6 0-15,-2 2-1 0,-1-4 0 16,1-5-1-16,-3-1 0 16,-3 3 0-16,-4-4-1 15,0 2 1-15,-6-6-1 16,-1 6 1-16,-6-5-2 16,-3 4 2-16,-4-3-1 0,-5 2 1 15,-5-2 0-15,-6 1 0 16,-6 0 0-16,-8-3 1 15,-3 4-1-15,-4-3 0 0,-8 0 0 16,-3-3 0-16,-2 1-1 16,-5-4 1-16,-5-2-2 15,-3-2 1-15,-2 0 1 0,-4-1-1 16,-4 2 0-16,0-4-1 16,-4 5 1-16,-3-1 0 15,-4 0 0-15,-6 7-1 16,-2-1 1-16,-3 3-1 15,-8 2 0-15,0 0 1 16,-7 3-1-16,-2 5 1 0,-4-3-1 16,-1 2 0-16,-7 3 0 15,-3 1 1-15,-2 4-1 16,-3 2 0-16,-3 6 0 16,-3-3 0-16,-3 3 0 0,1 2 0 15,-2 0 0-15,0 0 0 16,-2 0 0-16,-3 5 0 15,0-1 0-15,1 2 0 0,-5 1 0 16,5 3 0-16,-3 2-1 16,2 0 1-16,1 4 0 15,4 1-1-15,1 0 1 0,-1-2 0 16,8 2-1-16,-1 3 1 16,0-2-1-16,5 4 1 15,4-2-1-15,1 2 0 16,3 0 1-16,4-2-1 15,5 3 1-15,8 1-1 16,0 1 1-16,7-3-1 0,8 6 0 16,6-3-1-16,7 3 1 15,10 5 0-15,4 2-1 16,3-1 2-16,8 8-1 16,2 1 1-16,7 2 0 0,5 2-1 15,6 1 1-15,0 5 0 16,6-2 0-16,6-1 0 15,8 0 0-15,8-3 0 0,14-5 1 16,12-1 0-16,10-8 1 16,15-5-1-16,13-3 1 15,9-7 0-15,12-6-2 0,9-5-7 16,12-7-42-16,7 5-32 16,4-5-2-16</inkml:trace>
  <inkml:trace contextRef="#ctx0" brushRef="#br1" timeOffset="25300.0229">11065 15148 298 0,'0'0'2'16,"0"0"-1"-16,0 0 0 0,0 0 1 16,0 0 2-16,15 0 1 15,5 0 1-15,12 0 4 16,10 0-2-16,26-3 3 15,17-1 0-15,26-5 1 0,19-7-3 16,31-6 1-16,23-3-3 16,27-7-2-16,26-5-1 15,23-4-1-15,18-2 1 16,15-5-1-16,14-1 0 16,11-1 0-16,7 1 1 0,0-1 0 15,5 0 0-15,-2 3 0 16,-6 0-1-16,0 3 1 15,-8-1-1-15,-13 3-1 16,-14 2 0-16,-16 3 0 0,-20 6 0 16,-30-2 0-16,-26 10-1 15,-39 1 1-15,-29 8-1 16,-31 3-1-16,-29 4-2 16,-21 5-4-16,-27-1-8 15,-19 3-19-15,1 11-46 0,-17-5-3 16</inkml:trace>
  <inkml:trace contextRef="#ctx0" brushRef="#br1" timeOffset="26079.6793">11361 16587 185 0,'0'0'2'15,"0"0"4"-15,-10-1 2 0,10 1 4 16,8 0 2-16,1 0 2 15,8 0 4-15,3 1 0 16,23 2 1-16,2-3-2 16,19 0-3-16,14-4-3 15,11-2 0-15,20-8-3 0,18 0-2 16,19-1-2-16,11-4-2 16,15 2-1-16,7-3 0 15,10 1-1-15,9-2 1 16,9-4 0-16,5 3 0 0,4-2 0 15,7-5 1-15,9 3 0 16,7-3 0-16,1-2 0 16,7-1-1-16,1-3 1 15,3 0-1-15,2-2 0 0,0-2-1 16,-2 2 1-16,-4-1-1 16,-10 2 0-16,-7 3 0 15,-13-1 1-15,-9 4 0 16,-18 8 0-16,-17-1 0 0,-18 3 0 15,-18 6-1-15,-18 1 0 16,-20 4 0-16,-21 2-1 16,-16-1 0-16,-18 5 0 15,-12 1 0-15,-11 2 0 0,-9-3 1 16,-12 3-1-16,0 0 0 16,0 0 0-16,0 0 0 15,-10 3-2-15,0-3-2 16,3 5-8-16,-11-5-9 0,3 0-34 15,3 0-29-15,-3 0-3 16</inkml:trace>
  <inkml:trace contextRef="#ctx0" brushRef="#br1" timeOffset="27347.1239">18034 14261 162 0,'0'0'5'16,"0"0"4"-16,0 0 2 15,0 0 2-15,0 0-1 16,-9-3 0-16,9 3 0 0,0 0 2 15,-12 15-5-15,8 3 0 16,-1 4-2-16,-3 8 1 16,-2 7 1-16,0 10 2 15,2 5 0-15,0 8 1 16,7 5-1-16,-4-2 0 0,5 7-2 16,0-3 0-16,0 1-1 15,5-3-2-15,-1 2 1 16,3-5-3-16,-1-4-1 0,2-2-1 15,1-6 0-15,-2-1 0 16,2-2-1-16,-2-7 1 16,2-3-1-16,2-4-1 15,-1-6 1-15,-1-6 0 16,2-1 0-16,-1-9 1 0,2-4 0 16,1-5 1-16,-1-2 0 15,5-4 0-15,-2-9 1 16,3-4-1-16,0-3 0 15,2-2-1-15,4-6 0 16,-5-4-1-16,4-2 0 0,-3-4 1 16,0-2-1-16,-5 0 0 15,2-12 0-15,-5 0 0 16,-1-9 0-16,3-8 0 16,-6 0 0-16,-4-11-1 0,-1 3 1 15,-3-2-1-15,0 0 0 16,-7 4 0-16,-1 6 0 15,-6 5 0-15,3 7 0 0,-6 8 0 16,-3 3 1 0,0 4 1-16,0 9-1 0,3 2 0 15,-3 6 0-15,5 6 1 16,2 2-1-16,1 6-1 0,12 11-2 16,-16-7 1-16,16 7 0 15,-11 12-1-15,4 6 0 16,-1-1-1-16,0 8 0 15,6 2-6-15,-5 1-10 16,7-4-24-16,3 6-34 0,1-8-3 16</inkml:trace>
  <inkml:trace contextRef="#ctx0" brushRef="#br1" timeOffset="28581.2041">18098 14276 235 0,'0'0'6'0,"0"0"3"16,0 0 1-16,0 0 1 15,-8-6 0-15,8 6 0 0,-12 11 2 16,0 9 4-16,-1 12-5 15,-2 15-1-15,0 10 0 16,1 18 2-16,-5 12 2 16,5 5-2-16,1 9 0 0,9 0-2 15,-1 3-1-15,2-6-2 16,3-1-1-16,3-10-2 16,3-7-1-16,8-6-2 0,0-10 0 15,4-7-2-15,1-7 1 16,6-10-2-16,1-8 2 15,-1-10-1-15,4-5 1 16,-4-9 1-16,1-6 0 0,2-4 1 16,0-10 0-16,-1-8 0 15,1-8 0-15,-1-4 0 16,-2-12 0-16,0-6-2 16,-2-10 1-16,1-11-1 15,-4-9 0-15,-1-6 0 0,-3-3-1 16,-7-8 1-16,0-2-1 15,-9-3 1-15,0 8 0 16,-13 2-1-16,-2 6 0 16,-4 6 0-16,-2 6 0 0,1 9 0 15,-5 7 1-15,0 8 0 16,3 8-1-16,0 10 1 16,4 9 0-16,0 3-1 15,2 13 0-15,2 7-1 0,-2 7-1 16,0 19 1-16,-1 6-1 15,0 14 1-15,-3 6 0 16,3 17 1-16,-6 8 0 0,0 8 0 16,4 9 1-16,-1 3-1 15,5 2 0-15,0 5 0 16,3-2 0-16,1-4 0 16,9-4 0-16,2-7 0 15,8-6 0-15,4-11 0 16,8-8 0-16,6-9 0 0,2-14 0 15,1-6-1-15,8-14 2 16,-3-9-1-16,1-7 1 16,0-6 1-16,-1-14-1 0,-4-6 1 15,3-9 0-15,-1-10-1 16,-5-13 1-16,1-12-2 16,-3-9 1-16,-3-13 0 0,-5-8-1 15,-4-8 1-15,-8-1-2 16,-5-3 2-16,-11 3-1 15,-5 7 0-15,-9 7 0 16,-9 5 0-16,-2 11-1 16,-8 6 2-16,6 10-1 0,1 9 0 15,2 10 0-15,1 9 0 16,6 16 0-16,-2 13-1 16,5 10 1-16,-2 23-2 15,2 13 1-15,2 16 0 16,1 15 0-16,9 13-4 0,4 5-13 15,9-6-55-15,14 12-10 16</inkml:trace>
  <inkml:trace contextRef="#ctx0" brushRef="#br1" timeOffset="29626.3813">18209 14709 229 0,'0'0'5'16,"0"0"2"-16,0 0 1 16,0 0-1-16,-12-9 2 15,12 9 0-15,0 0 5 0,12 0 0 16,4 0-3-16,9 0-1 16,12-3 0-16,10-7 1 15,18 2-1-15,14-9-1 16,13-2-1-16,20-6-2 0,17-2 1 15,18-9-1-15,17 2 0 16,8-4-1-16,16 2 0 16,4-1-1-16,14 2 0 15,3-2 0-15,-3 3-2 0,1-1 0 16,-3-3 0 0,-3 7-1-16,-9-3 0 0,-8 2 0 15,-13 6 0-15,-17 1 0 16,-15 4 0-16,-20 7-1 15,-24 4 1-15,-23 2-1 0,-17 4 0 16,-21 1 0-16,-11 3-1 16,-23 0-2-16,0 0-12 15,0 0-42-15,-14 12-16 0</inkml:trace>
  <inkml:trace contextRef="#ctx0" brushRef="#br1" timeOffset="30558.4707">18108 15094 216 0,'0'0'3'16,"0"0"1"-16,0 0 3 0,0 0 2 15,0 0 3-15,0 0 1 16,0 0 2-16,12 0 2 15,6 0-2-15,7-3 0 16,12 0-3-16,10-2-1 16,13-4-2-16,9-4-2 0,14-4 1 15,16 0-2-15,15-8 0 16,8-1 0-16,7-3-1 16,16-2 0-16,6-2 0 15,11 1 0-15,-3 0 0 0,-2 2-2 16,4-5 0-16,0 6-1 15,-2-1 0-15,0 0 0 16,-1 3-1-16,-2 0 1 16,-2-1 1-16,-2 0-1 0,-3 5 1 15,-13 3-1-15,-4-3 1 16,-18 8-1-16,-11-2 0 16,-14 7-1-16,-15 2 0 0,-14 3 0 15,-12 1 0-15,-11 1 1 16,-10 1 1-16,-10 2 0 15,-4 0 0-15,-13 0 0 16,10-3 0-16,-10 3 0 16,0 0 0-16,0 0-1 0,-7-7-2 15,7 7 0-15,-10-3-1 16,10 3-3-16,-13-2-2 16,13 2-6-16,-17 0-8 15,17 0-19-15,-13 7-42 0,3 1-1 16</inkml:trace>
  <inkml:trace contextRef="#ctx0" brushRef="#br1" timeOffset="31732.5786">21678 14489 302 0,'0'0'1'15,"0"0"1"-15,5-6 3 16,4 0 3-16,7 3 3 0,10-7 0 15,12 0 2-15,9-2 2 16,15 2 1-16,11-5-3 0,11 3-3 16,3-2-1-16,7 0-3 15,-4-1-2-15,-3 6 0 16,-7-1-2-16,-11 0 1 0,-12 0 0 16,-10 5-1-16,-11 0 2 15,-12 0 0-15,-7 4 0 16,-7-2-1-16,-10 3 0 15,0 0-1-15,0 0-2 0,-12 0-6 16,-3 0-17-16,-5 4-56 16,5 4-1-16</inkml:trace>
  <inkml:trace contextRef="#ctx0" brushRef="#br1" timeOffset="32900.0202">19403 13944 259 0,'0'0'8'16,"0"0"2"-16,0 0 2 0,-13 0 4 15,13 0 2-15,-14 2-1 16,14-2 2-16,-18 5 1 15,8-5-5-15,10 0-4 16,-9 4-3-16,9-4-2 0,0 0 0 16,0 0 0-16,7 0 1 15,12-4 0-15,9-3 0 16,15 0 1-16,7-5 0 16,19-4 0-16,15-1-1 0,11-4-1 15,11-3-1-15,16-1-1 16,2-1 0-16,5-2-1 15,9 1-1-15,-1 0-1 16,-1 2 0-16,-5 0 1 16,-6 5-2-16,-8-2 0 0,-8 5 0 15,-17 2 0-15,-13 3 0 16,-16 2 0-16,-16 2 0 16,-12 0 0-16,-13 4 0 15,-4-2 0-15,-18 6 0 16,0 0 0-16,0 0 0 0,0 0 0 15,0-9 0-15,0 9 0 16,0 0 0-16,-10 0 0 16,0 3 0-16,0-2 0 0,0 4 0 15,-5 1-10-15,5 4-8 16,-10-5-13-16,7-5-49 16,1 8-8-16</inkml:trace>
  <inkml:trace contextRef="#ctx0" brushRef="#br1" timeOffset="33296.4804">21389 13362 379 0,'0'0'6'0,"0"0"1"15,0 0 2-15,0 0 1 0,0 0-1 16,0 0 2-16,0 0 1 16,5 0 1-16,8 3-4 15,4-1-3-15,5-2-1 0,11 5 0 16,4-2-1-16,8-1 0 16,2 0-2-16,0 3 0 15,-7-2-2-15,-6-1 0 0,-4 0 0 16,-9 4 1-16,-12 3-1 15,-9 1 0-15,-14 3 1 16,-9 2 0-16,-7 3 0 16,-12 6 2-1,-5 3-1-15,-3 0 0 16,3-4-2-16,2 1-2 16,8-4-5-1,9 5-14-15,-6 2-47 0,24-14-17 16</inkml:trace>
  <inkml:trace contextRef="#ctx0" brushRef="#br1" timeOffset="33993.0446">19652 13701 344 0,'0'0'7'15,"0"0"3"-15,0 0 1 16,0-10 1-16,0 10-2 15,-13 0 2-15,1 3 0 0,-9 7 2 16,0 4-7-16,-7 4-2 16,-2 0 0-16,-7 7 0 15,-3-1 0-15,-2 0 0 16,-1 0 0-16,1-3-1 0,3 2-1 16,0-6 0-16,8-3 0 15,2-1-2-15,11-3 1 16,5-4 0-16,13-6 1 15,0 0 0-15,18 3 1 0,7-3 0 16,7 0 0-16,10 0 2 16,3 0-6-16,4-1 0 15,1 1 0-15,-4 0 0 16,-5 0 0-16,-3 4 0 0,-9 2 0 16,-4-2 0-16,-4 0 0 15,-9 0 0-15,0 1 0 16,-4 0 0-16,-8-5 0 0,9 7 0 15,-9-7 0-15,8 10 0 16,-8-10 0-16,2 10 0 16,1 0-10-16,-3-10-74 15,5 12-3-15</inkml:trace>
  <inkml:trace contextRef="#ctx0" brushRef="#br1" timeOffset="37307.6625">22577 13944 240 0,'0'0'5'16,"0"0"4"-16,0 0 2 0,0 0-1 15,-7-10 3-15,7 10 2 16,14-8-1-16,1 1 3 0,15 2-5 16,-2-2-4-16,9 0 0 15,-2-3 0-15,10 3-3 16,-5-4-1-16,-1 4 0 15,-7-4-2-15,-4 8 1 0,-6-3-1 16,-4 1 1-16,-8-1-2 16,-10 6 1-16,0 0-1 15,0 0-1-15,-7 0-2 16,-6 3-3-16,-2 2-6 16,-5 0-3-16,0 2-12 15,1 4-20-15,-4-5-20 0,7 1-12 16</inkml:trace>
  <inkml:trace contextRef="#ctx0" brushRef="#br1" timeOffset="37377.4738">22851 13875 68 0,'0'0'-37'16</inkml:trace>
  <inkml:trace contextRef="#ctx0" brushRef="#br1" timeOffset="40861.5353">1522 10119 228 0,'0'0'2'0,"0"0"2"0,0 0 2 16,-13-9 0-16,13 9 3 15,-14-16 2-15,1 7 2 16,1-7 1-16,-4 0-1 0,2-2-1 16,-4-5 1-16,-4 1-3 15,4-5-1-15,-2 0-2 16,3-3-2-16,-3-2-1 15,6 2 0-15,-4-2-2 0,6 2-1 16,-1-2 0-16,3 5-1 16,-3 0 1-16,3-1-1 15,0 1 0-15,1 3 0 16,-2-1 1-16,1-3-1 0,2 6 0 16,-4-1 1-16,6-1-1 15,-2-2 0-15,0 7 1 16,1-3-1-16,2 3 0 15,3 1 0-15,-3 0 0 16,3 6 0-16,2 0-1 16,0-1 0-16,3 3 0 0,13-2 1 15,2 3-1-15,12-4 1 16,4-1-1-16,16-3 1 0,10 0 1 16,9 3-1-16,11-1 1 15,4 1 0-15,8 3-1 16,3-4 1-16,7 3 1 15,-1 0-1-15,7-1 2 0,-4 3-2 16,5-2 0-16,8 2 1 16,3 3-1-16,4-1 1 15,-1 3-2-15,7 4 1 16,-1-5 0-16,1 4 0 0,2-4 0 16,-6 2-1-16,-4-2 1 15,2 1 0-15,3-2 0 16,-10-1 0-16,-2 1 0 15,-1 0 0-15,-3-3 0 16,-6 0 0-16,-3 3 0 16,-10 0-1-16,-7-1 1 0,-10 1-1 15,-11 2 1-15,-12 2-2 16,-10-3 1-16,-9 6 0 0,-8-1 0 16,-9 1 0-16,-8 0 1 15,-8 0 1-15,10 0 1 16,-10 0 0-16,0 0 1 15,0 0 0-15,0 0-1 0,0 0 0 16,0 0 0-16,-7 7-2 16,7-7 1-16,-15 8-2 15,15-8 0-15,-15 9 0 16,4-2-1-16,5 1 1 0,-4 0 0 16,2 6-1-16,-2 1 1 15,3 10-1-15,-4 5 0 16,3 4 0-16,-2 13 1 15,1 3 0-15,2 10-1 16,-3 1 0-16,5 4-4 16,3 1-13-16,-3 6-48 0,3-7-11 15</inkml:trace>
  <inkml:trace contextRef="#ctx0" brushRef="#br1" timeOffset="44004.4468">18374 14965 240 0,'0'0'5'0,"0"0"1"16,0 0-1-16,0 0 3 15,0 0 3-15,0 0 6 16,5 7 2-16,15-7 3 0,10 0-4 16,14 0 2-16,13-7 0 15,20-3 0-15,15-5-4 0,11-2-3 16,18-6-3-16,11-2 0 16,7-7-1-16,15 1-1 15,8-5 0-15,10 4 0 16,4-3-2-16,5-2-1 15,6 5-1-15,2 0-1 0,-5-1-3 16,0 1 0-16,-3 8 0 16,-9-6 0-16,-6 5 0 15,-4 3 0-15,-11 0 0 16,-7 2 0-16,-7 5 0 0,-12 0 0 16,-9 0 0-16,-9 3 0 15,-10-1 0-15,-12 3 0 16,-13 3 0-16,-12-2 0 15,-13 4 0-15,-8-3 0 16,-11 4 0-16,-8 1 0 0,-6-2 0 16,-14 5 0-16,11-6 0 15,-11 6 0-15,0 0 0 0,0 0 0 16,0 0 0-16,0 0 0 16,0 0 0-16,0 0 0 15,0 0 0-15,0 0 0 16,-8 3 0-16,8-3 0 15,-17 5 0-15,4 1 0 0,1-2 0 16,0-2 0-16,-1 6 0 16,-2-2-16-16,2 0-14 15,-2 11-54-15,5-12-4 0</inkml:trace>
  <inkml:trace contextRef="#ctx0" brushRef="#br1" timeOffset="50022.9018">21951 14004 219 0,'0'0'8'0,"0"0"6"16,-10-8 4-16,10 8 3 0,0 0 0 16,0 0 1-16,-3-7-2 15,3 7 2-15,0 0-6 16,13-7-5-16,4 4-3 15,6-1-1-15,9-2 0 16,11-6 1-16,13 1-1 0,6-4 2 16,14 3-3-16,-2-5 0 15,6 2-2-15,-2 0-1 16,-2 0-1-16,-9 3 0 16,-3 0-1-16,-11 1 0 0,-6 2 0 15,-6-1 0-15,-5 3 0 16,-6-3 0-16,-10 3 0 15,-3-1 0-15,-4 3 1 16,-6 0-1-16,-7 5-1 0,0 0 0 16,0 0-3-16,0 0-2 15,0 0-6-15,9 0-11 16,-9 0-21-16,-2 10-38 0,2-1-4 16</inkml:trace>
  <inkml:trace contextRef="#ctx0" brushRef="#br1" timeOffset="50461.4985">22311 14263 225 0,'0'0'4'0,"0"0"2"0,0 0 4 0,0 0 3 15,13 0 3 1,4 0 3-16,9-8 2 0,8 2 3 15,13-7-1-15,11-4 0 16,6 0-4-16,5-2-2 16,6-1-2-16,-3-1-3 15,-3 6-3-15,-5-2-2 0,-8 7-2 16,-11 3-2-16,-5 2-1 16,-13 2-2-16,-7 3 0 15,-5 0 0-15,-15 0-3 0,0 0-4 16,0 8-5-16,-11-8-8 15,-1 3-26-15,2 4-34 16,-10-2-3-16</inkml:trace>
  <inkml:trace contextRef="#ctx0" brushRef="#br1" timeOffset="51505.206">22900 13845 277 0,'0'0'6'16,"0"0"4"-16,0 0 4 0,0-8 2 16,0 8 0-16,0 0-1 15,0 0 0-15,0 0 2 16,0 0-6-16,3 3-3 0,0 14-2 15,-1 9-1-15,3 3-1 16,0 3 2-16,0 3 0 16,2 7-2-16,1-4-1 15,-3-4-1-15,-3-2-1 0,4-5 0 16,-1-7-1-16,-5-3 0 16,2-2 0-16,-2-15 1 15,0 12-1-15,0-12 0 16,0 0-1-16,-11-4 1 0,7-11 0 15,-1-2 1-15,-3-6-1 16,4-7-1-16,-4-1 2 16,0 0 0-16,4-1 0 15,1 3 1-15,0 4 0 16,1 7 0-16,0 1-1 0,0 7-1 16,2 10 1-16,0 0-1 15,0 7 0-15,0 9 0 16,0 2 0-16,0 3-1 0,2 4 2 15,2 2 0-15,2-2-1 16,-4 0-1-16,0-5 1 16,3-4-2-16,-2-3 1 15,-3-3 0-15,0-10-2 16,0 0 2-16,0 0 0 0,1-12 0 16,-1-8 1-16,0-2-1 15,0-10-1-15,0-4 0 16,0 0 1-16,0-2-1 15,0 2 1-15,-1 1 0 0,1 2 1 16,0 9 2-16,-3 4 0 16,1 5-1-16,-1 5 1 15,3 10-1-15,0-9 0 16,0 9-1-16,5 0 0 0,6 0 0 16,1 0 0-16,6 1 0 15,7 5 1-15,1-4 0 0,6 1 0 16,2-3 0-16,0 0 1 15,-4 0-1-15,-7 0 0 16,1 0 0-16,-7-3 1 16,-4 1 0-16,-13 2 1 15,13-3 1-15,-13 3-1 0,0 0 0 16,0 0 0-16,0 0-1 16,0 0-1-16,-6 10 0 15,6-10 0-15,-12 20-2 16,4-6 1-16,-2 6 0 15,0 4 1-15,0-3 0 16,-1 6 0-16,5 0 0 0,-1 3 0 16,0 0 0-16,2-3 0 15,-1 1-2-15,4-6 1 16,-3-2 0-16,5-3-1 0,-5 0 0 16,3-7 0-16,2 0 1 15,0-10-1-15,-4 9 1 16,4-9 1-16,0 0-1 0,0 0 1 15,0 0-1-15,0 0-2 16,0 0-3-16,0 0-3 16,-1-3-9-16,-4-13-12 15,0 3-19-15,2 1-17 0,0-7-9 16</inkml:trace>
  <inkml:trace contextRef="#ctx0" brushRef="#br1" timeOffset="51724.3791">23062 13865 281 0,'0'0'7'0,"0"0"6"15,0 0 0-15,-2-11 4 16,2 11-1-16,0 0-1 0,0 0 1 16,0 0 1-16,0 0-8 15,-3 17-3-15,3-1-3 16,0 11-1-16,3 0-1 16,1 7 3-16,1-3 0 0,1 4-3 15,0-3 0-15,0-5-1 16,-1-2-4-16,0-3-6 15,-3-4-8-15,-1-3-11 0,-1 2-31 16,0-10-17-16</inkml:trace>
  <inkml:trace contextRef="#ctx0" brushRef="#br1" timeOffset="52521.0815">22706 14234 311 0,'0'0'6'0,"0"0"3"0,-9 0 1 16,9 0 2-16,-12 0 1 16,12 0 0-16,-11-3 1 0,11 3 1 15,0 0-5-15,11-5-3 16,8 1-1-16,6-4-2 16,10-2 0-16,5 3 0 15,2-3 0-15,0 0-1 0,0 2-2 16,-4 2 0-16,-8 0 0 15,-8 3-2-15,-5 1 1 16,-6 2-1-16,-11 0-1 0,0 7-1 16,-9 0 0-16,-7 4-2 15,-5-1-1-15,-4 0 1 16,-7 2-1-16,0 3 1 16,-5-3 1-16,0 1 0 0,2-1 1 15,5-3 1-15,3 2-1 16,4-5 1-16,8-2 1 15,15-4 1-15,0 0 1 16,0 0-1-16,25-4 1 16,2-7 1-16,8-2 2 0,-1 1-1 15,5-3 0-15,-2 1-1 16,-3-1 1-16,-9 5 1 16,-5 2-1-16,-7 3 0 15,-13 5-1-15,0 0-1 0,-10 0 1 16,-8 5-1-16,-7 6-1 15,-2-2-1-15,-8 6-2 16,-5 2 2-16,1 0-2 0,-1-2 0 16,5 1 0-16,3-4-2 15,7-2 0-15,5-3 1 16,10-5 0-16,10-2 1 16,0 0 1-16,17 0 0 0,3-7 0 15,5 1-4-15,0-5-5 16,5 2-4-16,-5 1-6 15,0 2-14-15,-11 0-9 16,-3 2-3-16,-11 4 1 16,0 0 1-16,-6 6 9 0,-8 1 6 15,-4-2 7-15,-4 5 18 16,-8 0 14-16,-2-3 11 16,-1 3 9-16,2-2 2 15,6-1 0-15,-1-2-2 0,6 0 2 16,6-3 3-16,14-2-5 15,0 0-8-15,14 0-6 16,11-5-4-16,10-2 1 0,7-3-1 16,3-2-3-16,5 0-11 15,-3 2-11-15,-2 0-22 16,-21 1-32-16,4 2-4 16</inkml:trace>
  <inkml:trace contextRef="#ctx0" brushRef="#br1" timeOffset="52869.162">20676 14214 195 0,'0'0'3'0,"15"-5"4"15,12 0 7-15,15 1 2 16,19-7 6-16,25-9 2 0,31-2 1 15,27-5 0-15,21-5-3 16,23-3-4-16,11-4-4 16,3 0-11-16,13-10-58 15,-1 18-15-15</inkml:trace>
  <inkml:trace contextRef="#ctx0" brushRef="#br1" timeOffset="56046.1106">12459 13157 223 0,'0'0'0'16,"0"0"-1"-16,0 0 0 0,0 0 1 15,0 0 3-15,8 7 2 16,7-5 1-16,18 3 3 0,9-2 3 16,10-3 2-1,19 0 1-15,15-5 0 0,13-5-3 16,17-2 0-16,19-5-3 15,11-4-2-15,8-1-2 16,23-3-1-16,9-2-1 16,20 0-1-16,17-5-1 15,12-3 1-15,14-1-2 0,17 3 1 16,15-7 0-16,10-3 0 16,7 2-1-16,6-2 1 15,4 4 0-15,0-8 2 0,0 2-2 16,-6-2 3-16,-2 3-1 15,-11 2 2-15,-11-1 2 16,-21 4 0-16,-16-1-1 0,-19 10 1 16,-23 3 0-16,-24 7-1 15,-29 6-2-15,-26 7-1 16,-23 1-2-16,-23 9-7 16,-19 4-8-16,-23 3-30 0,-14 7-30 15,-18 0-4-15</inkml:trace>
  <inkml:trace contextRef="#ctx0" brushRef="#br1" timeOffset="57087.2683">12574 13230 138 0,'0'0'4'0,"-13"0"2"16,1 7 1-16,-1 10 2 0,-6-3 3 15,-4 8 1 1,-4 5 2-16,-3 8 3 0,3 0-2 15,-8 16 1 1,5 9-2-16,0 0-1 16,3 7-1-16,2-8-4 15,8 11-1-15,2-11 0 0,7 6-2 16,8-17-2-16,5 1 0 16,13-8 0-16,5 2 0 15,9-4 1-15,7-5 1 0,9 0-1 16,8-5 0-16,12-8 1 15,11-1-3-15,4-5 1 16,13-8 1-16,7-2-2 0,8-5-1 16,11-2-1-16,2-4 1 15,6 0-1-15,9-7 0 16,5 1 0-16,5-5 0 16,3-1 1-16,4 1 0 0,3-5-1 15,8-1 0-15,4-1 0 16,0-4 0-16,9 1 0 15,7 0-1-15,6 0 0 16,2-3-1-16,0 0 1 16,10 0 0-16,4-2-1 15,0-3 1-15,2 3-1 0,-5-2 1 16,2 1-1-16,-1 1 1 16,-2 1 0-16,1 0-1 15,-3-1 0-15,-9 3 0 0,-4-3 0 16,1 2 1-16,0 0-1 15,-12 3 0-15,-8-1 1 16,-9 6-1-16,-12-3 2 16,-9 6-1-16,-12 1 0 0,-20 4 0 15,-12-2 0-15,-17 6 0 16,-11 0 0-16,-16 3 1 16,-14 2-1-16,-6 2 1 15,-13-1-1-15,-8 4 0 16,-12 0 0-16,10 0-3 0,-10 0-9 15,0 0-23-15,0 0-38 16,-5 4-4-16</inkml:trace>
  <inkml:trace contextRef="#ctx0" brushRef="#br1" timeOffset="57703.6476">19612 12284 178 0,'0'0'4'0,"0"0"3"15,0 0 2-15,0 0 2 16,7-8 2-16,3 4 3 16,5 4 0-16,7 0 3 0,8 0-3 15,1 4-1-15,10 9-1 16,4 3 0-16,3 4-2 16,3 9-1-16,4-3-3 15,-3 8 0-15,1 2-2 16,-6 1-2-16,-4 3-1 0,-6 2-2 15,-8 2 0-15,-4 1-1 16,-13 0 1-16,-2 0 0 16,-8-1 1-16,-2 1 0 0,-8-3 1 15,-11 1 0-15,-5-10 0 16,-8 5 0-16,-6-5 0 16,-7-1-1-16,-9-3 0 15,1-4-1-15,-7 0-1 0,6-5-6 16,2 2-13-16,4 3-49 15,5-13-8-15</inkml:trace>
  <inkml:trace contextRef="#ctx0" brushRef="#br1" timeOffset="58837.8811">14935 12866 289 0,'0'0'8'0,"0"0"4"0,-2-9 3 16,2 9-1-16,0 0-2 15,0 0 3-15,0 0-1 16,0 0 2-16,-3 22-7 16,3 4-4-16,5 12-2 0,3 4 1 15,2 11 2-15,0 6 0 16,3 1 0-16,-1 4-2 16,1 0 0-16,-5 1 1 0,5 9-1 31,0 3 0-31,-5-7 0 15,-4-4 0-15,1-4-1 16,-2-5 0-16,0-5 1 0,-1-8-2 16,-2-16 0-16,0-8-1 15,0-3 0-15,-2-9 0 16,2-8 0-16,0 12-1 16,0-12-2-16,0 0-1 0,-11 0-3 15,11 0-4-15,-9-11-6 16,9 11-11-16,-19-9-25 15,8-1-29-15,6-5-5 16</inkml:trace>
  <inkml:trace contextRef="#ctx0" brushRef="#br1" timeOffset="59977.0736">14889 12978 234 0,'0'0'5'0,"0"0"2"0,0 0 4 15,0 0 2-15,0 0 2 16,0 0 0-16,-10-7-1 16,10 7 1-16,0 0-6 0,0 0-1 15,0 0-2-15,0 0-1 16,14-3-1-16,-2 1 3 16,6-3-1-16,5-1 3 15,4 2 0-15,9-6 0 0,7-2-1 16,7-1-1-16,3 1 1 15,6-1-2 1,1-2 0-16,9 1-2 0,3-1 0 16,3 0 0-16,2 2-1 15,0-2 0-15,11-2 1 0,1 2-1 16,3-2 0-16,2 0 0 16,6-4 0-16,-4 4 0 15,1-3 0-15,1 6 0 16,-1-1-1-16,-8-2 0 0,-2 5 0 15,-3-3-1-15,-4 4 1 16,-3 2-1-16,-7 1 0 16,-3 1 0-16,-9-1 0 0,-2 6-1 15,-9-6 1-15,-2 6 0 16,-8 0-1-16,-2-3 1 16,-8 2-1-16,-6 1 1 15,-8-1 0-15,1 3-1 0,-14 0 1 16,12-2 0-16,-12 2 0 15,0 0 0-15,0 0 0 16,7-2 0-16,-7 2 0 16,0 0 0-16,0 0-1 15,0 0 1-15,0 0 0 0,0 0-1 16,0 0 1-16,0 0 0 16,0 0-1-16,0 0 2 15,0 0-2-15,0 0 0 16,0 0 0-16,0 0 0 0,0 0 0 15,0 0 0-15,0 0 0 16,0 0 0-16,-5-3 0 16,5 3 0-16,0 0 0 0,0 0 0 15,-9 0 0-15,9 0 0 16,-10 20-2-16,4-1 1 16,-1 5 0-16,1 9 1 15,0 7 0-15,1 8 1 0,0 0 0 16,1 8 1-16,3-2-2 15,1-1 0-15,0 5 0 16,0-3 0-16,0-1 0 16,0-2 0-16,0 0 0 0,0-2 0 15,0-1 0-15,0-6 0 16,0-2 0-16,0-2 0 16,-3-3 0-1,3-9 0-15,0-3 0 0,0-7 0 16,-2-3 0-16,2-4 0 15,0-10 0-15,-2 9-2 16,2-9-20-16,-3 13-57 0,3-13-8 16</inkml:trace>
  <inkml:trace contextRef="#ctx0" brushRef="#br1" timeOffset="60763.1902">15028 14083 210 0,'0'0'9'0,"0"0"3"16,-13-8 7-16,13 8 3 15,-12-2 4-15,12 2 0 16,-8-2 0-16,8 2 2 0,0 0-8 15,0 0-4-15,0 0-4 16,0 0-3-16,8 0-1 16,17-3-1-16,7-4 1 15,17-4 1-15,14-1 0 0,17-8 0 16,14-2-2-16,13 1 0 16,9-8-1-16,8 2 0 15,11 0-6-15,1-2 0 16,7 0 0-16,-4 3 0 15,5 1 0-15,0 1 0 0,-7 1 0 16,-2 1 0-16,-7 2 0 16,-11 2 0-16,-10 1 0 15,-15 2 0-15,-17 3 0 16,-16 2 0-16,-14 2 0 0,-12 3 0 16,-12 1 0-16,-10-1 0 15,-11 5 0-15,0 0 0 16,0 0 0-16,-11-5 0 0,4 5 0 15,-2 0 0-15,-4 0 0 16,0 0 0-16,1 0 0 16,-1 2 0-16,-1 3 0 0,3 0 0 15,-5-3-37-15,-7 1-51 16,13-3-3-16</inkml:trace>
  <inkml:trace contextRef="#ctx0" brushRef="#br1" timeOffset="61205.998">17292 12691 354 0,'0'0'5'0,"0"0"5"16,0 0 1-16,0 0 2 15,-9-11-1-15,9 11 0 0,0 0-1 16,0 0 2-16,-5 13-5 16,5 8-2-16,0 11-2 15,0 4 0-15,5 16 1 16,-1 7 1-16,4 11 0 0,-1 5 0 15,3-1 0-15,-2 3-1 16,0-5-1-16,2-4-1 16,-6 0 1-1,4-3-1-15,-4-12-3 16,-4-5 0-16,3-9 0 0,-3-4 0 16,0-5 0-16,0-10 0 15,0-8 0-15,0-2 0 16,0-10 0-16,0 0-9 0,0 0-31 15,0 0-46-15,-5-20-2 16</inkml:trace>
  <inkml:trace contextRef="#ctx0" brushRef="#br1" timeOffset="62187.3527">14884 12929 202 0,'0'0'7'0,"0"0"4"0,0 0 5 0,0 0 4 16,-11-7 2-16,11 7-2 15,0 0-1-15,0 0 3 16,0 0-6-16,0 0-1 0,23-9-4 16,7 7-1-16,17-5 0 15,13-1 1-15,14-4 3 16,20-3-2-16,14-2 0 15,9-8-1-15,8 2-2 0,10 1-2 16,0-2-1-16,4 4-1 16,0-4-1-16,-2 1-1 15,0 5 0-15,-1-1-1 0,-1 2 0 16,-4 2 0-16,-4 0 0 16,-13 1-1-16,-10 8 0 15,-12-2 0-15,-14 1 1 16,-16 1-2-16,-17 2 0 0,-13 2 0 15,-13-1 0-15,0 0 0 16,-19 3 0-16,7 0 0 16,-7 0 0-16,0 0 0 15,0 0 0-15,0 0 0 16,-7-7 0-16,7 7 0 0,-13-5 0 16,5 3 0-16,8 2 0 15,-17-3 0-15,6 3 0 16,1 0 0-16,4 0 0 15,-5 0 0-15,4 0 0 0,7 0 0 16,-14 8 0-16,2-1 0 16,8 3 0-16,0 9 0 15,-4 7 0-15,4 8 0 0,-2 5 0 16,2 11 0-16,3 4 0 16,1 7 0-16,0-2 0 15,1 3 0-15,9 0 0 16,-6-3 0-16,4-2 0 15,-4 0 0-15,4-3 0 0,-3-1 0 16,-2-3 0-16,-1-7 0 16,-2-2 0-1,0-7 0 1,-5-5 0-16,0-9 0 0,0-5 0 16,-2-4 0-16,7-11-9 15,-22 1-15-15,14-5-61 16,-7-4-3-16</inkml:trace>
  <inkml:trace contextRef="#ctx0" brushRef="#br1" timeOffset="62824.2899">14918 12845 260 0,'0'0'7'0,"0"0"4"15,-7-8 1-15,7 8 3 0,0 0-2 16,0 0 1-16,-8-5 0 16,3 10 0-16,0 17-3 15,5 5-5-15,0 12-3 0,8 14 1 16,0 7 1-16,4 6 0 16,0 4-1-16,10 2-2 15,-1-6-9-15,4-1-37 16,13 5-27-1,0-7-6-15</inkml:trace>
  <inkml:trace contextRef="#ctx0" brushRef="#br1" timeOffset="63459.3168">17504 13067 295 0,'0'0'5'0,"0"0"2"16,0 0 3-16,0 0 2 16,9-2 2-16,-1 2 3 15,9-3 2-15,8-1 1 0,11-1-4 16,13-5-2-16,16 0 0 16,14-6-2-16,18 1-2 15,10-2-1-15,12-2-2 16,3-1-1-16,3-1-1 15,9 7-1-15,-8-4-1 0,-1 1 0 16,-8 5-1-16,-9-2-1 16,-10 3 1-16,-13 2-1 15,-6-2 0-15,-19 7 1 16,-15-2-2-16,-11 1 0 0,-12 1 0 16,-9 1 0-16,-13 3 0 15,0 0 0-15,-7 0 0 16,-9 0-5-16,4 0-9 0,-5 0-16 15,-11 0-56-15,5 4-1 16</inkml:trace>
  <inkml:trace contextRef="#ctx0" brushRef="#br1" timeOffset="63776.668">19135 12644 365 0,'0'0'6'0,"0"0"1"16,0 0 3-16,0 0 0 16,0 0 2-16,0 0 1 15,7-7 0-15,5 7 2 16,11 0-7-16,4 0-1 16,3 2-1-16,7 0-2 0,-3 6-1 15,0-1-2-15,-4 5-1 16,-6-2 1-16,-14 8 0 15,-7 1 0-15,-8 4-1 0,-15 1 2 16,-8-2-1-16,-9 6 1 16,-4-1 0-16,-3-2-1 15,3-3 0-15,-2-3-4 0,8 5-10 16,5 1-40-16,8-8-30 16,5-5-2-16</inkml:trace>
  <inkml:trace contextRef="#ctx0" brushRef="#br1" timeOffset="64459.9266">13230 13664 252 0,'0'0'6'16,"0"0"6"-16,0 0 2 16,-10-2 2-16,10 2-2 0,0 0 4 15,0 0 1-15,10-5 2 16,12 3-3-16,4-1-5 15,13-3-2-15,9 4 1 16,14-5 0-16,7-1-3 0,14-4 0 16,6 2-3-16,-2-2-1 15,5 0-1-15,-6 0-1 16,-1-1-1-16,-5 3-1 16,-11 2 0-16,-14 1-1 15,-11 2 1-15,-8 2-2 0,-12 3-1 16,-8-3-4-16,-16 3-11 15,-3 11-34-15,-17-7-32 16,-5 1-2-16</inkml:trace>
  <inkml:trace contextRef="#ctx0" brushRef="#br1" timeOffset="64871.3453">13700 13429 357 0,'0'0'1'15,"0"0"0"-15,0 0 1 0,0 7 2 16,-7 4 2-16,-6 4 0 16,-7 6 4-1,-6 6-1 1,-7-1 0-16,-5 1 1 0,1-3-2 15,-6 1-1-15,4-3-1 16,-2-4-1-16,12-8-2 0,2-5-1 16,10 0 0-16,-1-2-2 15,9-2 1-15,9-1 0 16,0 0 0-16,0 11 2 16,9-7 0-16,16 4 1 0,8-1 1 15,9 3 1-15,9 0 0 16,7 0-1-16,9 0 0 15,-2 3-2-15,5-4 0 16,-3 2-2-16,-7 1-5 16,-9-3-25-16,-3 4-54 15,-9-1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15:02.83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3517 13087 200 0,'0'0'3'16,"0"0"3"-16,0 0 1 15,16 0 6-15,-5 0 2 16,5 2 4-16,6 3 0 16,8-2 3-16,3 1-2 0,9 1-2 15,8 1-2-15,6-2-1 16,10 4-3-16,1 0-3 16,12-1-1-16,5 1-2 0,11-1 0 15,7 1-1-15,7-1-1 16,14 0 1-16,8-2-1 15,13 3 0-15,7-4-1 16,12 4 0-16,10-1-1 16,8 1 1-16,11-3-2 0,8 2 1 15,8 1-1-15,8-4 0 16,8 2 0-16,5-4 0 16,7 4 0-16,7-6-1 0,7 1 1 15,1-1 0-15,12 3-1 16,0 0 1-16,4-1 0 15,5 3 0-15,2-2 1 16,7-1-1-16,2 3 0 16,6-3 1-16,-3 3-1 0,7-3 0 15,0 4 0-15,-2-4 0 16,-1 3 0-16,-3 0-1 16,-4-2 1-16,-5-2-1 15,-3 2 1-15,-15-1-1 0,-7-2 0 16,-6 3 0-16,-14-3 0 15,-11 0 1-15,-10 0-1 16,-14 0 1-16,-15 0-1 0,-13 0 1 16,-13 0-1-16,-19 0 1 15,-10 3 0-15,-22-1 0 16,-14 1-1-16,-17-3 0 16,-15 3 1-16,-16-2-1 15,-14 2 1-15,-10-3 1 16,-8 2 0-16,-12-2 0 0,0 0 1 15,0 0 0-15,0 0-1 16,0 0 1-16,0 0-1 16,0 0 0-16,0 0-1 15,0 0 0-15,0 0 0 0,0 0 0 16,0 0-1-16,0 0 0 16,0 0 1-16,0 0-1 15,0 0 0-15,0 0 1 0,0 0-1 16,-8 4-1-16,8-4 1 15,0 0 0-15,0 0 0 16,0 0 0-16,0 0-1 16,0 0 0-16,0 0 0 0,0 0-2 15,0 0-1-15,0 0-4 16,-8-4-6-16,8 4-8 16,0 0-20-16,-16-2-42 15,16 2-3-15</inkml:trace>
  <inkml:trace contextRef="#ctx0" brushRef="#br1" timeOffset="6050.2523">4634 12990 300 0,'0'0'7'0,"0"-10"5"15,0 10 4-15,0-14 2 16,-2 3 3-16,2 11 1 15,-5-16 0-15,0 6-1 0,5 10-6 16,-18 0-5-16,6 7-4 16,-3 11-2-16,-2 1-3 15,-3 8-1-15,2 8 0 16,6 0-1-16,2 1 0 16,8 2 1-16,2-3-1 0,7-6 1 15,5-3 0-15,11-6 0 16,2-8 1-16,4-5 0 15,5-7 1-15,2-5 0 16,3-9 0-16,-1-10 1 16,-1-2 0-16,-2-7 0 0,-5-6 1 15,-5-6-1-15,-11-4 0 16,-6 4 0-16,-8-2-1 0,-8 2 1 16,-6 8-2-16,-15 7 0 15,-2 11-1-15,-6 11 0 16,-6 13 2-16,1 13-2 15,-6 11 0-15,7 10 0 0,4 9 0 16,2 6 0-16,15 5 0 16,7-2-2-16,10 1 1 15,12-7 1-15,10-3-1 16,6-12 1-16,11-7 0 0,10-8 0 16,1-13 1-16,5-8 0 15,3-2 1-15,0-19-2 16,-6-3 0-16,1-9 0 15,-8-3 0-15,-4-10 0 16,-14-2 0-16,-6-3 0 16,-12-2 0-16,-6 0 0 0,-11 4 0 15,-11 7 0-15,-11 7 0 16,-6 8 0-16,-9 14 0 0,-10 13 0 16,2 11 0-16,-2 8 0 15,2 13 0-15,4 8 0 16,3 7 0-16,13-1 0 15,11 9 0-15,13-6 0 0,12 4 0 16,5-5 0-16,15-7 0 16,10-7 0-16,12-5 0 15,3-12 0-15,6-10 0 16,2-7 0-16,-1-4 0 0,0-14 0 16,-4-5 0-16,-7-4 0 15,-5-5 0-15,-12-8 0 16,-11 3 0-16,-6-7 0 15,-9 4 0-15,-11-2 0 16,-11 7 0-16,-8 8 0 16,-9 5 0-16,-3 12 0 0,-6 10 0 15,-3 7 0-15,2 15 0 16,-2 3 0-16,6 7 0 0,10 8 0 16,4 5 0-16,14-1 0 15,11-2 0-15,8 3 0 16,8-6 0-16,14-3 0 15,9-9 0-15,5-5 0 0,9-12 0 16,-3-6 0-16,8-4 0 16,0-14 0-16,-2-3 0 15,1-10 0-15,-10-4 0 16,-4-3 0-16,-8-7 0 0,-6 2 0 16,-14-2 0-16,-7 3 0 15,-5 6 0-15,-15 3 0 16,-8 9 0-16,-9 10 0 15,-7 10 0-15,-6 12 0 16,-4 10 0-16,0 10 0 16,5 6 0-16,4 4 0 0,8-3 0 15,11 3 0-15,13-4 0 16,8-3 0-16,12-5 0 0,13-11 0 16,7-2 0-16,11-7 0 15,6-10 0-15,6-7 0 16,-1-8 0-16,8-8 0 0,-6-4 0 15,-1-8 0-15,-13 1 0 16,0-6 0-16,-17 3 0 16,-7-2 0-16,-9 4 0 15,-8 5 0-15,-11 6 0 16,-15 4 0-16,-5 10 0 0,-10 10 0 16,-3 7 0-16,-1 11 0 15,-1 6 0-15,1 5 0 16,6 9 0-16,8 1 0 15,12-4 0-15,12 5 0 16,8-8 0-16,6 0 0 0,17-10 0 16,10-1 0-16,7-14 0 15,7-7 0-15,6-5 0 16,5-12 0-16,-6-5 0 0,1-4 0 16,-5-3 0-16,-7-7 0 15,-12 4 0-15,-8 1 0 16,-13-1 0-16,-5 4 0 0,-12 8 0 15,-11 1 0-15,-9 11 0 16,-10 8 0-16,-1 10 0 16,-12 10 0-16,6 7 0 0,-1 6 0 15,6 3 0-15,9 1 0 16,10-1 0-16,9-5 0 16,12-6 0-16,11-7 0 15,13-6 0-15,12-6 0 16,8-6 0-16,5-15 0 15,4-3 0-15,3-7 0 0,-1-2 0 16,-7-3 0-16,-6-5 0 16,-9 3 0-16,-10 0 0 15,-9 2 0-15,-10 8 0 16,-4 0 0-16,-15 10 0 0,-11 7 0 16,-2 5 0-16,-11 6 0 15,-1 15 0-15,-5 3 0 16,8 9 0-16,-2 6 0 0,11-2 0 15,10 4 0-15,9-8 0 16,13 0 0-16,5-9 0 16,15-3 0-16,10-11 0 15,10-10 0-15,5-3 0 0,4-10 0 16,-1-6 0-16,-1-4 0 16,-7-1 0-16,-6-6 0 15,-11 3 0-15,-8-4 0 16,-11 9 0-16,-4 1 0 15,-12 6 0-15,-10 5 0 0,-8 5 0 16,-5 6 0-16,-4 13 0 16,-4 5 0-16,1 8 0 15,0 1 0-15,4 2 0 16,8 2 0-16,11-6 0 0,4-1 0 16,12-4 0-16,3-6 0 15,13-8 0-15,9-2 0 16,4-5 0-16,10-7 0 0,-1-6 0 15,5-6 0-15,-3-7 0 16,3-1 0-16,-11-5 0 16,-1-3 0-16,-8 1 0 15,-10-5 0-15,-8 3 0 0,-2 4 0 16,-12 0 0-16,-8 8 0 16,-5 3 0-16,-7 9 0 15,-3 9 0-15,-5 3 0 16,-2 12 0-16,-3 9 0 15,1 3 0-15,4 6 0 0,2 2 0 16,4 3 0-16,9 2 0 16,5-5 0-16,8 3 0 15,8-3 0-15,4-3 0 16,10 0 0-16,11-5 0 0,2-7 0 16,4-7 0-16,5-5 0 15,3-5 0-15,2-7 0 16,5-10 0-16,-2-9 0 0,0-1 0 15,-6-5 0-15,-6-5 0 16,-3-3 0-16,-13-4 0 16,-4-4 0-16,-8 4 0 0,-10 0 0 15,-10 4 0-15,-12 3 0 16,-4 9 0-16,-5 10 0 16,-13 11 0-16,0 10 0 15,-2 12 0-15,-4 12 0 16,3 10 0-16,3 9 0 15,4 5 0-15,17 4 0 0,3 4 0 16,18-2 0-16,12 0 0 16,7-3 0-16,20-7 0 15,11-9 0-15,7-11 0 0,12-9 0 16,5-11 0-16,5-7 0 16,0-15 0-16,2-4 0 15,-4-10 0-15,-3-7 0 16,-12-2 0-16,-9-7 0 0,-11-1 0 15,-10-6 0-15,-12 0 0 16,-8-6 0-16,-14 2 0 16,-11 6 0-16,-12 4 0 15,-11 8 0-15,-6 13 0 0,-11 13 0 16,-1 12 0-16,-5 7 0 16,2 18 0-16,7 10 0 15,2 7 0-15,13 3 0 0,12 4 0 16,17 1 0-1,16 1 0-15,15-11-6 0,11 3-80 16,35-14-2-16</inkml:trace>
  <inkml:trace contextRef="#ctx0" brushRef="#br1" timeOffset="9918.0695">5564 12925 142 0,'0'0'4'0,"0"0"1"15,0 0 3-15,0 0 4 0,10-2 3 16,-10 2 1-16,17-1 2 16,-7 1 1-16,8 0-4 15,1 0-1-15,5 1-1 16,9 1-4-16,2 4-1 0,8 2-2 16,1-4-2-16,11 4 1 15,0-1-1-15,10-2 2 16,4 0-2-16,-2 0 1 15,19 0-1-15,2 0 1 16,5-3-1-16,7 3 0 16,8-2-1-16,9 0 0 0,0-2-1 15,4 2 0-15,1-3-1 16,0 2 0-16,5 1 0 16,3-3 0-16,4 0-1 0,-3 0 2 15,9 0-2-15,1 0 0 16,3 0 1-16,3 0 1 15,1 0-2-15,2 0 1 0,-6 0 0 16,3 0-1-16,-3 0 1 16,-8 0-1-16,-1 3 0 15,-6-2 0-15,-10-1 1 16,-4 6-1-16,-6-4-1 16,-9 7 1-16,-8-7 0 0,-8 5 0 15,-7-2 0-15,-7 2 0 16,-13-1-1-16,-8-1 1 15,-11-1 0-15,-8-1 1 16,-12-1 1-16,-6-2 1 0,-12 0 0 16,7 0 2-16,-7 0-2 15,0 0 1-15,0 0-1 16,0 0 0-16,0-5-2 16,0 5-1-16,0 0 0 0,0 0-3 15,-10-7-3-15,10 7-5 16,0 0-7-16,0 0-5 15,0 0-18-15,0 0-28 16,0 0-10-16</inkml:trace>
  <inkml:trace contextRef="#ctx0" brushRef="#br1" timeOffset="10346.0044">10297 12922 235 0,'0'0'3'0,"0"0"0"15,0 0 0-15,0 0 2 16,0 0 0-16,0 0 4 15,12 0 1-15,-1 1 2 16,8 1-1-16,1-2 0 16,5 4 1-16,5-4-1 0,0 2-2 15,-1-2-2-15,4 5-3 16,-6-2 0-16,-2-1-3 16,-5 6 1-16,-7-2 0 0,-3 7 2 15,-9 2 1-15,-5-1 1 16,-11 6 0-16,-5 1 2 15,-7-1 0-15,0 2-1 16,-6-1-2-16,1-3-1 16,2-4-1-16,3 4-1 15,4-5-5-15,3-1-18 0,-5-2-54 16,25-10-1-16</inkml:trace>
  <inkml:trace contextRef="#ctx0" brushRef="#br1" timeOffset="16646.0623">12700 11975 439 0,'0'0'4'16,"0"0"0"-16,0 0 0 0,0 0 1 15,0 9-1-15,0 4 1 16,-1 7 0-16,-2 7 1 16,-4 5-4-16,6 8 0 15,1 4-1-15,0 4 1 0,0-1-1 16,0-3 0-16,8 1-2 16,-4-9-4-16,4-2-5 15,2 0-16-15,-2-5-39 16,-1-9-17-16</inkml:trace>
  <inkml:trace contextRef="#ctx0" brushRef="#br1" timeOffset="17226.0192">13200 12101 292 0,'0'0'9'16,"0"0"4"-16,8-3 6 16,-8 3 1-16,0 0 3 0,4-13 2 15,-4 13-1-15,0-14 1 16,-7 9-9-16,-3 0-5 15,-6 3-4-15,-5 2-3 0,1 9-1 16,-7 3-2-16,5 6-1 16,-1 7 0-16,3 0 0 15,3 5-1-15,9-3 1 0,6-2 0 16,8 0-1-16,8-11 1 16,6-2-1-16,8-6 1 15,1-6 0-15,6-6 1 16,-4-11 0-16,5-5 0 15,-2-10 0-15,-6-7 1 0,-3-11-1 16,-2-10 1-16,-9-8-2 16,-7-9 2-16,-2 0 0 15,-5 2 0-15,-12 4 0 16,0 6 1-16,-3 18-1 16,-2 5-2-16,-1 20 0 0,0 16 0 15,-2 12 0-15,6 17 0 16,2 15 0-16,8 9 0 0,4 13 0 15,0 3 0-15,10 10 0 16,9-4 0-16,5-2-4 16,3-5 0-16,5-10-6 15,1-7-6-15,5-10-15 0,-4-1-46 16,-4-18-8-16</inkml:trace>
  <inkml:trace contextRef="#ctx0" brushRef="#br1" timeOffset="17528.9156">13616 11980 385 0,'0'0'2'0,"0"0"0"0,-15 0 2 16,7 7 0-16,-4 3 1 15,-1 1 1-15,3 6 0 16,1-1 0-16,2 7-2 16,7-2 1-16,0-2-1 0,11-5 1 15,7-1-3-15,6-8 1 16,6-5 0-16,0 0 0 15,2-10-1-15,1-2 1 0,-6-8 0 16,-2-3-1-16,-9-1-1 16,-7-1 1-16,-9 0-1 15,-5 3 0-15,-15 4-1 16,-2 5 0-16,-5 6-2 0,-6 7 1 16,3 3-2-16,0 7-3 15,8 4-4-15,2-2-12 16,8 5-10-16,7-5-28 15,5-12-19-15</inkml:trace>
  <inkml:trace contextRef="#ctx0" brushRef="#br1" timeOffset="17746.8927">13979 11558 386 0,'0'0'7'15,"0"0"4"-15,-5-12 2 0,5 12 2 16,-13-10-2-16,13 10 1 15,-17 0 1-15,6 12-1 0,4 12-7 16,2 8-4-16,5 7-2 16,0 8-1-16,3 5 0 15,6 0-2-15,3 2-6 16,6-9-8-16,0-5-24 16,14-3-42-16,-14-10-2 0</inkml:trace>
  <inkml:trace contextRef="#ctx0" brushRef="#br1" timeOffset="17881.1385">13924 11901 398 0,'0'0'4'0,"0"0"2"16,9-8 2-16,7 4-1 0,9-9 1 16,10-3-3-16,21-4-29 15,17-6-47-15,15-12-3 0</inkml:trace>
  <inkml:trace contextRef="#ctx0" brushRef="#br1" timeOffset="19782.4907">20840 10845 288 0,'0'0'5'0,"0"0"4"16,0 0 0-16,0-10 3 0,0 10 0 16,-5-13 0-16,5 13 0 15,-18-19 1-15,3 12-6 16,-2-1-1-16,-2-2-3 16,-6 3-2-16,-3 0 0 15,-6 2 0-15,1-1 1 0,-7 4-1 16,0 0 1-16,-6 2 1 15,-4 0 1-15,-5 0 0 16,-7 4 1-16,-5 7 0 16,-6-4 0-16,1 5-1 0,0 1 1 15,-5 4-2-15,1 3 1 16,0 2-3-16,-4 3 2 16,2 5-2-16,-7 2 2 0,0 5 0 15,-4 2 0-15,-1 4 0 16,-2 3 1-16,0 4 1 15,5 4 0-15,0-1 1 16,5 4-2-16,5 0 1 0,3 1-2 16,4 7 0-1,3-2 0-15,4-2-1 0,1 4-1 16,3 4 1-16,-1-2-1 16,3 3 0-16,3-4 1 15,1 6-1-15,3-2 1 0,6-2-1 16,1 0 0-16,4 2 0 15,6-4 2-15,1 1-3 16,2 3 0-16,4-2 0 16,2 5 0-16,3-1 0 0,0-1 0 15,4 1 0-15,0 0 0 16,1 2 0-16,4-2 0 16,0 0 0-16,4-3 0 0,3 5 0 15,3-1 0-15,2-1 0 16,2 2 0-16,5-2 0 15,4-1 0-15,-1-2 0 16,2 6 0-16,3-5 0 16,0 1 0-16,2 1 0 0,6-2 0 15,-1-4 0-15,3 1 0 16,4 0 0-16,6-5 0 16,3 0 0-16,-1-3 0 15,10-1 0-15,1 1 0 0,4-7 0 16,-1 2 0-16,7-7 0 15,2 1 0-15,2-4 0 16,8-2 0-16,-1 0 0 0,8-5 0 16,3 0 0-16,5 1 0 15,2-7 0-15,5 1 0 16,4-3 0-16,8-2 0 16,1-8 0-16,5 3 0 0,4-4 0 15,5-6 0-15,-1-1 0 16,12-4-9-16,20-2-80 15,-21-8-3-15</inkml:trace>
  <inkml:trace contextRef="#ctx0" brushRef="#br1" timeOffset="21851.9294">20640 10729 193 0,'0'0'5'0,"0"0"3"0,6-2 1 15,-6 2 1-15,10-6 0 16,-10 6 4-16,18-7 0 16,-6 4 1-16,0-2-3 15,6 2 0-15,-3 1-1 0,14 0 1 16,-4 2 0-16,2 0-1 15,3 0-2-15,2 0 0 16,1 0 0-16,-1 2-3 16,0 3 1-16,-1 0-2 0,6 2-1 15,-3 4 1-15,1 1-2 16,3-2 1-16,1 3-1 16,0-1 0-16,7 0 0 15,-2 0 0-15,4 1-1 0,-3 1 1 16,-1-1-1-16,0 2 1 15,2 2-2-15,-4-2 1 16,-4 2 0-16,-1 3 0 16,-3-2-1-16,3 1 0 15,-2 1 2-15,3 2 0 0,2 3 0 16,-3-4 1-16,6 3-1 16,-2-1 1-16,1 0-1 15,-1 3 1-15,1-2-1 16,-4 4-1-16,3-2 0 0,1 2 0 15,-7 0 0-15,0 4-1 16,0 0 1-16,-1 1-1 16,-1 1 0-16,0 0 0 0,-4 4 1 15,4-1-2-15,-1-1 0 16,-2 5 1-16,2-2-1 16,-5 4 1-16,3-6-1 0,-2 4 1 15,-4 3-1-15,1-5 1 16,-3 2 0-16,1 0 0 15,0 2 0-15,-4-2 0 16,-4 1-1-16,2-1 0 16,-4 2 0-16,-1-3 0 0,-2 2 0 15,1 0 0-15,-4-1 0 16,2 4 0-16,2-6 0 16,-1 4 0-16,-3 2 0 15,-1-4 0-15,1 4 0 16,-3-3-1-16,-1 3 1 0,2-1 0 15,-5-1-1-15,0 1 1 16,0-1 0-16,0-4 0 16,0 3 0-16,0 1 0 0,0-2 0 15,-3 5 0-15,1-5 0 16,-1 4-1-16,-1 0 1 16,-3-1-1-16,1 3 1 15,-4 2 0-15,1-2 0 0,-4 0 0 16,2 0 1-16,-1 1 0 15,0-1 0-15,-4-2 0 16,4 2 1-16,-2-5-1 16,-1 2 1-16,0-1-1 0,0-1 0 15,-2-1 0-15,-1 2 0 16,0 2 1-16,-1-6-1 16,1 3-1-16,-2 0 0 15,3 1 0-15,-8-4-1 16,2 3 1-16,2-2 0 0,-4-1-1 15,2 1 1-15,-4-5 1 16,-3 1 0-16,5 2 0 0,-7-1 0 16,2 0-1-16,0 1 1 15,-2-4 1-15,-1 1-2 16,-1 0 0-16,1-4 0 16,-1 1 0-16,-1 1 0 0,-2-3 0 15,-3-1 0-15,0 0 0 16,-5-3 0-16,3-1 0 15,-2 2 0-15,-4-7 0 16,4 5 0-16,-4-3 0 16,0 0 0-16,2-2 0 0,0 1 0 15,-3 0 0-15,-3-3 0 16,2 1 0-16,-2 1 0 16,-3-2 0-16,-2-1 0 15,5 0 0-15,-6 0 0 16,7-2 0-16,-4-2 0 0,3 2 0 15,-1-3 0-15,4-2 0 16,-4 0 0-16,0 0 0 0,4 0 0 16,-3-3 0-16,2 1 0 15,4-1 0-15,0-4 0 16,-1 1 0-16,5-4 0 16,0 0 0-16,3 0 0 15,0 0 0-15,5-3 0 0,-3-1 0 16,4 1 0-16,-1-1 0 15,2 1 0-15,2-2 0 16,0 0 0-16,2 0-5 16,3 0-1-16,0 0-3 15,3-2-9-15,0 2-10 0,7-2-25 16,3 1-32-16,-6 4-2 16</inkml:trace>
  <inkml:trace contextRef="#ctx0" brushRef="#br1" timeOffset="21981.4053">19895 15180 258 0,'0'0'6'0,"0"0"-1"16,0 0 3-16,3 4-1 15,-3-4-2-15,2 14-14 0,-2-14-49 16,0 14-1-16</inkml:trace>
  <inkml:trace contextRef="#ctx0" brushRef="#br1" timeOffset="23836.8351">20047 15063 347 0,'0'0'7'0,"0"0"4"16,0 0 1-16,-5-9 2 15,5 9 1-15,-11-10 1 16,11 10 0-16,-14-12 0 15,4 7-5-15,-7 5-4 0,-5 0-1 16,2 2-2-16,-8 10 0 16,1 6-1-16,-3 6 0 15,0 9 0-15,-2 2 0 16,4 1-1-16,2 7 1 0,10-1-1 16,4 0 0-16,7-2 0 15,5-3 0-15,9-5-2 16,12-7 0-16,6-3 0 15,8-5 0-15,7-7 0 0,0-5 0 16,3-3 0 0,-2-2 0-16,-6 0-7 0,-10-7-21 15,-2 0-56 1,-6-3-4-16</inkml:trace>
  <inkml:trace contextRef="#ctx0" brushRef="#br2" timeOffset="29227.28">19985 15132 353 0,'0'0'6'0,"0"0"4"16,5-16 1-16,-5 16 4 15,2-16-1-15,-2 4 1 16,-2 3-1-16,-6 1 1 16,-7 0-6-16,-8 8-3 0,-3 11-2 15,-6 9-2 1,-4 4-1-16,1 11-1 0,3 2 0 16,2 9 0-16,8 0 0 15,10 1 1-15,12-3-1 16,2-1 1-16,15-9 0 0,11-1 0 15,4-9 1-15,6-9 0 16,3-7 0-16,2-5 1 16,2-6 0-16,-1-11 2 15,-4-5-1-15,-3-5 0 0,-4-8 1 16,-8-9-3-16,-7 0-2 16,-6-6 0-16,-12-3 0 15,0 0 0-15,-10 6 0 0,-8 8 0 16,-9-1 0-16,-6 16 0 15,-14 8 0-15,-2 13 0 16,-9 8 0-16,1 14 0 16,-3 11 0-16,9 6 0 0,1 8 0 15,13 2 0 1,14 6 0-16,13-6 0 0,10 0 0 16,12-3 0-16,16-9 0 15,9-10 0-15,10-7 0 16,9-8 0-16,6-7 0 0,0-7 0 15,-1-10 0-15,-1-9 0 16,-8-3 0-16,-7-8 0 16,-10-7 0-16,-12-7 0 15,-9-3 0-15,-13-3 0 0,-4 6 0 16,-14 0 0-16,-13 11 0 16,-13 6 0-16,-12 9 0 15,-9 18 0-15,-8 4 0 16,-3 16 0-16,6 6 0 0,2 8 0 15,9 6 0-15,16 1 0 16,15 6 0-16,16-6 0 16,11 0 0-16,25-1 0 15,13-11 0-15,12-2 0 0,9-12 0 16,3-6 0-16,8-7 0 16,-2-6 0-16,-9-8 0 15,-2-8 0-15,-12-3 0 16,-10-10 0-16,-10-2 0 15,-11-6 0-15,-12 0 0 0,-2-2 0 16,-12 5 0-16,-13 8 0 16,-9 0 0-16,-14 14 0 0,-6 8 0 15,-6 10 0-15,-4 16 0 16,2 4 0-16,2 11 0 16,8 4 0-16,12 5 0 15,13-1 0-15,16 4 0 0,11-6 0 16,16-3 0-16,13-5 0 15,16-5 0-15,7-12 0 16,10-5 0-16,0-7 0 16,4-5 0-16,-3-9 0 15,-8-10 0-15,-5-2 0 16,-13-9 0-16,-7-4 0 16,-13-4 0-16,-6 2 0 0,-11-3 0 15,-8 11 0-15,-12-2 0 16,-14 13 0-16,-9 8 0 15,-9 14 0-15,-7 8 0 0,-1 12 0 16,0 8 0-16,5 6 0 16,5 8 0-16,13 1 0 15,11-2 0-15,16 0 0 0,10-2 0 16,19-4 0-16,9-8 0 16,11-4 0-16,10-9 0 15,1-6 0-15,12-8 0 16,-9-6 0-16,-1-10 0 0,-5-4 0 15,-7-3 0-15,-13-9 0 16,-7 0 0-16,-10-3 0 16,-8 0 0-16,-4 1 0 15,-13 4 0-15,-10 8 0 16,-7 2 0-16,-7 12 0 16,-7 6 0-16,-3 6 0 0,-3 11 0 15,-3 8 0-15,11 4 0 16,3 3 0-16,9 5 0 15,13 0 0-15,8-3 0 0,11-3 0 16,13-4 0-16,11-4 0 16,12-10 0-16,6-3 0 15,4-8 0-15,4-8 0 0,-2-6 0 16,-4-7 0-16,-4-4 0 16,-10-4 0-16,-8-3 0 15,-10 0 0-15,-8 2 0 16,-9 0 0-16,-8 6 0 15,-15 4 0-15,-1 6 0 0,-11 10 0 16,-5 4 0-16,-4 10 0 16,-4 8 0-16,11 4 0 15,-3 7 0-15,13 0 0 16,6 5 0-16,15-5 0 0,11-1 0 16,10-4 0-16,15-4 0 15,7-7 0-15,13-11 0 16,-1-2 0-16,14-2 0 15,-9-11 0-15,1-4 0 0,-7-9 0 16,-6 3 0-16,-10-5 0 16,-10-2 0-16,-6 3 0 15,-11 2 0-15,-5 3 0 0,-11 1 0 16,-9 15 0-16,-7 3 0 16,-3 3 0-16,-4 9 0 15,-5 7 0-15,8 4 0 16,1 5 0-16,6-2 0 15,8 5 0-15,12-3 0 0,9-3 0 16,7-2 0-16,13-3 0 16,10-5 0-16,7-4 0 15,2-8 0-15,7-4 0 16,-4-6 0-16,1-5 0 0,-6-3 0 16,-5-4 0-16,-10-3 0 15,-2 3 0-15,-16 0 0 16,-4 2 0-16,-4 0 0 15,-16 6 0-15,-5 4 0 0,-7 4 0 16,-8 6 0-16,-2 6 0 16,2 4 0-16,-3 4 0 15,6 3 0-15,5 0 0 16,5 3 0-16,12 0 0 0,11-2 0 16,4-3 0-16,12-1 0 15,4-4 0-15,12-3 0 16,4-7 0-16,6 0 0 0,2-7 0 15,-6-7 0-15,1-1 0 16,-3-10 0-16,-7 2 0 16,-7-6 0-16,-6 4 0 15,-12-5 0-15,-2 5 0 16,-14 3 0-16,-8 2 0 0,-6 7 0 16,-10 5 0-16,-4 8 0 15,-7 0 0-15,-1 8 0 16,3 4 0-16,7 5 0 15,4 2 0-15,8 1 0 0,13 0 0 16,8 0 0-16,9-3 0 16,9-2 0-16,12-3 0 15,7-2 0-15,8-10 0 16,6 0 0-16,2-10 0 0,4-5 0 16,-1-4 0-16,-7-3 0 15,-5-4 0-15,-10-4 0 16,-8 2 0-16,-9-3 0 0,-8 1 0 15,-8 6 0-15,-14 2 0 16,-8 5 0-16,-10 6 0 16,-5 10 0-16,-6 2 0 15,-3 12 0-15,3 5 0 16,1 5 0-16,10 2 0 16,5 5 0-16,14 0 0 15,8-3 0-15,10 0 0 0,8-1 0 16,10-7 0-16,7-4 0 15,11-8 0-15,6-1 0 0,6-6 0 16,2-8 0-16,1-4 0 16,-2-7 0-16,-3-5 0 15,-8-4 0-15,-8 2 0 16,-15-6 0-16,-4 0 0 0,-8-1 0 16,-10 4 0-16,-13 1 0 15,-6 8 0-15,-13 8 0 16,-3 7 0-16,-9 5 0 15,-1 17 0-15,-3 1 0 0,4 12 0 16,4 1 0-16,10 6 0 16,10 1 0-16,8-1 0 15,14-2 0-15,8 0 0 16,13-5 0-16,12-6 0 16,8-4 0-16,6-7 0 0,9-5 0 15,6-8 0-15,0-3 0 16,-3-8 0-16,0-7 0 15,-6-2 0-15,-8-6 0 16,-9-3 0-16,-10-4 0 0,-9 1 0 16,-9-4 0-16,-5 2 0 15,-12 2 0-15,-8 7 0 16,-8 6 0-16,-6 9 0 0,-5 7 0 16,-9 11 0-16,1 12 0 15,3 6 0-15,3 9 0 16,6 3 0-16,13 4 0 0,10 0 0 15,9 0 0-15,11-8 0 16,16 2 0-16,11-9 0 16,10-10 0-16,8-5 0 15,3-5 0-15,4-7 0 16,5-7 0-16,-7-5 0 16,-4-7 0-16,-9-6 0 0,-8-8 0 15,-12-4 0-15,-7-5 0 16,-13 0 0-16,-5-3 0 15,-15 7 0-15,-8 4 0 16,-11 10 0-16,-10 12 0 0,-5 12 0 16,-2 4 0-16,3 21 0 15,1 7 0-15,22 15 0 16,23 0-80-16,4 1-11 0</inkml:trace>
  <inkml:trace contextRef="#ctx0" brushRef="#br2" timeOffset="37048.9466">20052 16236 366 0,'0'0'6'15,"0"0"3"-15,0 0 3 16,0 0 1-16,0 0-1 0,-5-11 2 15,5 11-1-15,0 0 1 16,0 8-3-16,0 4-5 16,0 11-1-16,-2 4-2 15,2 5 0-15,0 11 0 0,0 1 1 16,0 4-2-16,0-4-2 16,2 2 2-16,0-3-1 15,-2-4 1-15,3-3-1 16,-1-7-1-16,-2-5-1 15,3-2-5-15,-3-9-9 0,0-13-49 16,17 10-22-16</inkml:trace>
  <inkml:trace contextRef="#ctx0" brushRef="#br2" timeOffset="37564.9995">20603 16520 328 0,'0'0'6'0,"0"0"4"15,0-7 2-15,0 7 2 16,-7-12 2-16,7 12-1 0,-20-15 1 16,5 8 0-16,-6-1-5 15,0 6-4-15,-3-2-2 16,-6 4-3-16,2 6 0 15,1 6-1-15,4 0-1 16,3 6 0-16,6 5 0 0,6 1-2 16,6 3 3-16,4-4-1 15,10-1 1-15,11-8 0 16,5-1 0-16,1-8 1 16,4-5 1-16,1-10 0 0,-1-7-2 15,-4-10 1-15,-6 0-1 16,-2-14 0-16,-3-3 1 15,-8-10-1-15,-4-3-1 16,-6-8 2-16,-4 6 0 16,-5 4 0-16,-3 6 0 0,-4 11 0 15,4 7 0-15,-1 14 0 16,-1 11-1-16,0 9 0 16,4 17 0-16,7 11-2 0,3 7 1 15,0 14-1-15,7 3 1 16,3 6 1-16,5 3-1 15,3 1-3-15,3-8 1 16,4-4-6-16,-7-12-16 0,-1-7-59 16,10-9-3-16</inkml:trace>
  <inkml:trace contextRef="#ctx0" brushRef="#br2" timeOffset="37861.9368">20944 16451 402 0,'0'0'3'0,"0"0"0"0,0 0 2 16,-10 11 1-16,5-4 0 16,-2 7 0-16,-1 1 1 0,1 3-1 15,2 2-2-15,5 4-2 16,0-4 0-16,10-1 0 16,5-1-1-16,2-8 1 15,10-5 1-15,1-5-1 0,-3-5 1 16,0-12 1-16,-3 0 0 15,-5-10 0-15,-6-2 0 16,-7 0 0-16,-8 7-2 0,-14 1 1 16,-5 9 0-16,-9 4-2 15,0 8-1-15,4 8-7 16,-4 2-25-16,10 8-52 16,10 2-2-16</inkml:trace>
  <inkml:trace contextRef="#ctx0" brushRef="#br2" timeOffset="39489.2679">20435 12949 368 0,'0'0'6'0,"0"0"5"15,0 0 1-15,0 0 2 0,0 0 1 16,0 0 0-16,0 0 1 15,0 0-1-15,0 0-5 16,-11 2-4-16,9 10-2 16,0 5-3-16,-1 3 0 15,1 3 0-15,-1 1-1 16,-1 1 0-16,4 0 0 0,-3-6 1 16,3 2-1-16,0-7 0 15,0-1 0-15,0-3 1 16,0-10 0-16,0 0 0 0,0 0 1 15,0 0 0-15,5-17-1 16,0-7 1-16,-5-3 0 16,5-4 1-16,-5-6-3 15,0-4 0-15,0 7 0 0,0 0 0 16,0 6 0-16,-5 8 0 16,2 5 0-16,1 6 0 15,2 9 0-15,0 0 0 0,-2 7 0 16,2 10 0-16,0 3 0 15,0 2 0-15,2 6 0 16,0 4 0-16,1-3 0 16,2-1 0-16,-3-1 0 15,0-7 0-15,3-3 0 0,-1-7 0 16,-2 0 0-16,-2-10 0 16,0 0 0-16,0 0 0 15,7-8 0-15,-7-7 0 16,3-4 0-16,-1-5 0 0,0-6 0 15,1 2 0-15,-1-1 0 16,-2 1 0-16,3 8 0 16,-3 1 0-16,0 8 0 0,0 11 0 15,0 0 0-15,0 0 0 16,0 5 0-16,0 10 0 16,0 3 0-16,2 6 0 15,-2 1 0-15,0 3 0 16,0-7 0-16,0 3 0 0,0-7 0 15,0-3 0-15,0-4 0 16,0-10 0-16,0 10 0 16,0-10 0-16,1-7 0 0,-1-6 0 15,5-6 0-15,-5-3 0 16,2-6 0-16,1 3 0 16,1-4 0-16,-4 4 0 15,3 5 0-15,-1 5 0 16,-2 5 0-16,0 10 0 15,0 0 0-15,0 0 0 0,0 10 0 16,0 8 0-16,0 2 0 16,0 2 0-16,3 7 0 15,-1-4 0-15,0 3 0 0,2-1 0 16,1-8-6-16,-5-19-70 16,12 23-13-16</inkml:trace>
  <inkml:trace contextRef="#ctx0" brushRef="#br2" timeOffset="40123.8802">20243 12993 348 0,'0'0'6'15,"0"0"2"-15,0 0 4 0,0 0 2 16,0 0-1-16,0 0 0 16,0 0 1-16,0 0 2 15,0 0-4-15,0 0-2 16,13-3-1-16,4 3-1 0,5 0 0 15,6-2 1-15,6-1-1 16,6 3-5-16,5-2-3 16,3 2 0-16,1-3 0 15,-1 3 0-15,-7-2 0 16,-1 2 0-16,0-2 0 0,-17-1 0 16,3 3 0-16,-11 0 0 15,-4 0 0-15,-11 0 0 16,0 0 0-16,0 0 0 15,-3 0 0-15,-16 0 0 16,-1 0 0-16,-5 5 0 0,-12-3 0 16,-2 1 0-16,-2 4 0 15,-1-4 0-15,-5 1 0 0,9-1 0 16,-1-1 0-16,3 1 0 16,8 0 0-16,9-3 0 15,1 1 0-15,6-1 0 16,12 0 0-16,0 0 0 0,23 3 0 15,3-3 0-15,10-3 0 16,4 2 0-16,12-7 0 16,-9 5 0-16,6-4 0 15,-10 0 0-15,-6 4 0 0,-6-1 0 16,-12 1 0-16,-5 3-10 16,-10 0-77-16,-2 12-2 15</inkml:trace>
  <inkml:trace contextRef="#ctx0" brushRef="#br3" timeOffset="47672.7128">19406 15218 279 0,'0'0'6'0,"0"0"2"16,0 0 5-16,0 0 2 16,2 7 1-16,-2-7 1 0,0 0 3 15,0 0 2-15,2 11-4 16,-2-11-3-16,0 0-1 15,0 0-2-15,3-18-1 0,-1 2-1 16,3-2-1-16,0-8-1 16,6-6-2-16,-4-6 0 15,2-3 0-15,4-9-6 16,-2 0 0-16,3-4 0 0,-4 2 0 16,4-6 0-16,-1 4 0 15,0 0 0-15,0-1 0 16,-1 3 0-16,-5 0 0 0,6-2 0 15,-1 4 0-15,-3 0 0 16,0-1 0-16,0 3 0 16,1 1 0-16,-2 3 0 15,2-1 0-15,-3 6 0 16,0 1 0-16,1-1 0 0,2 3 0 16,0-2 0-16,-3 3 0 15,3-4 0-15,2-2 0 16,-1 2 0-16,1-1 0 15,-1 3 0-15,0-2 0 16,2 4 0-16,-4-2 0 16,4 5 0-16,-3 2 0 0,-3 2 0 15,1-1 0-15,0 4 0 16,-4-2 0-16,4 4 0 0,0-3 0 16,-1-5 0-16,3 4 0 15,-3-3 0-15,3 1 0 16,0-4 0-16,0 6 0 15,0-2 0-15,0-1 0 0,0 5 0 16,-1 0 0-16,-1 3 0 16,2-2 0-16,1 7 0 15,-4-7 0-15,2 7 0 16,1-2 0-16,-2-1 0 0,2-1 0 16,2 1 0-16,-1-1 0 15,1 1 0-15,0-2 0 16,1 1 0-16,-4 0 0 15,2 1 0-15,-2 2 0 16,3-1 0-16,-1-1 0 16,-1-3 0-16,-1 3 0 0,4 1 0 15,-1-1 0-15,0-2 0 16,4 2 0-16,-2-5 0 16,4 5 0-16,2 3 0 0,2-2 0 15,1-2 0-15,-1 4 0 16,3 2 0-16,-2 3 0 15,1 0 0-15,1 1 0 0,-2 4 0 16,2 0 0-16,0 2 0 16,-6 0 0-16,4 5 0 15,1 0 0-15,-5 0 0 16,4 0 0-16,0 0 0 16,0 8 0-16,-4-4 0 0,4 7 0 15,-3-2 0-15,-1 3 0 16,1 3 0-16,0 3 0 15,-3-1 0-15,1 1 0 16,-3 4 0-16,2 0 0 16,-5 0 0-16,1 1 0 0,-1 1 0 15,1-4 0-15,0 7 0 16,-6-5 0-16,6 6 0 0,-4-3 0 16,-1 2 0-16,2 0 0 15,-3 0 0-15,1 3 0 16,-4-1 0-16,1 1 0 15,-2 1 0-15,-1 3 0 0,-2-5 0 16,3 7 0-16,-3-2 0 16,0 3 0-16,0 3 0 15,0-3 0-15,0 5 0 0,-3-2 0 16,1 2 0-16,-3 0 0 16,-2 0 0-16,-3 0 0 15,-1-2 0-15,2 2 0 16,-3 0 0-16,-1 0 0 15,1 0 0-15,-4 3 0 16,-1-3 0-16,4 5 0 16,-1 0 0-16,-1 0 0 0,3 0 0 15,-6-2 0-15,6 4 0 16,-5-6 0-16,4-4 0 0,-4 3 0 16,9-5 0-16,-4 3 0 15,-1 0 0-15,-2-2 0 16,2-2 0-16,4 4 0 15,-3-1 0-15,-1-2 0 0,1 5 0 16,-2-4 0-16,3 1 0 16,1 1 0-16,-1 0 0 15,2-3 0-15,-3 0 0 0,1 0 0 16,2 3 0-16,-1-3 0 16,-3-3 0-16,6 4 0 15,-3-4 0-15,-1 1 0 16,-1 5 0-16,3-6 0 15,-2 0 0-15,2 3 0 16,1-4 0-16,4 0 0 0,-5-3 0 16,2-3 0-16,2 0 0 15,-2-1 0-15,5 3 0 16,-4-7 0-16,1-1 0 16,0 2 0-16,0 0 0 0,1-4 0 15,-1 1 0-15,1 2 0 16,0-5 0-16,-1 3 0 15,2-2 0-15,-4 5 0 0,2-4 0 16,-3 1 0-16,1 1 0 16,-3-2 0-16,0 0 0 15,-2-2 0-15,0 3 0 0,1-3 0 16,-3 1 0-16,-4 0 0 16,3-1 0-16,0 0 0 15,-2 0 0-15,-1-5 0 16,2 3 0-16,-5-1 0 15,3-5 0-15,-3 2 0 16,1-4 0-16,-5 0 0 16,2 0 0-16,1-2 0 0,-5 0 0 15,2-2 0-15,-3-1 0 16,3 1 0-16,-2-1 0 0,3 0 0 16,-4 1 0-16,1-3 0 15,-1 0 0-15,2 2 0 16,5-2 0-16,-1 0 0 0,2-2 0 15,2-3 0-15,4 0 0 16,1-5 0-16,-2 0 0 16,6 1 0-16,-4-4 0 15,1 4 0-15,-2-10 0 16,3 4 0-16,-5-1 0 0,2-2 0 16,2-2 0-16,-6 3 0 15,6 1 0-15,-5-2 0 16,6 0 0-16,-2 3 0 15,1 0 0-15,3-2 0 16,-2 5 0-16,1-2 0 16,1-2 0-16,1 0 0 0,-2 5 0 15,5-7 0-15,-2 1 0 16,1 2 0-16,1-2 0 0,3-1 0 16,0 3 0-16,2-4 0 15,0 2 0-15,0-1 0 16,4 1 0-16,1-3 0 15,1 0 0-15,4-5 0 0,-1 0 0 16,2-3 0-16,1 2 0 16,-2 0 0-16,3-2 0 15,-4 3 0-15,-2 5 0 16,2 5 0-16,-5-1 0 16,1 8 0-16,-5 8 0 0,3-11 0 15,-3 11 0-15,0 0 0 16,0 0 0-16,0 0 0 15,0 0 0-15,0 0-73 16,0 0-23-16</inkml:trace>
  <inkml:trace contextRef="#ctx0" brushRef="#br3" timeOffset="50688.6535">19167 13815 247 0,'0'0'7'0,"0"0"1"15,0 0 0-15,0 0 3 0,0 0 1 16,0 0 2-16,0 0 3 16,2 7 0-16,-2-7-3 15,12 11 1-15,-3-4 1 16,3 4-1-16,5-5-1 0,-2 8-2 16,7-5 0-16,1 1-2 15,-1 2-1-15,5 0-1 16,3-1-2-16,0-2-1 0,2 1-1 15,3 1 1-15,0-2-1 16,5 2 0-16,-3-4-1 16,2 0 0-16,2 0 0 15,1 1 0-15,-4-4-1 16,1 2 1-16,-2 1-3 16,0-5 0-16,0 5 0 0,-2-4 0 15,1-1 0-15,-2 1 0 16,-1-3 0-16,-1 0 0 0,3 0 0 15,-6 0 0-15,1 0 0 16,0-5 0-16,-2 2 0 16,1-1 0-16,1-1 0 15,-2 0 0-15,-1 0 0 16,3 0 0-16,-4 3 0 0,2-6 0 16,-1 3 0-16,1 3 0 15,2-3 0-15,-3 0 0 16,1 1 0-16,-1-2 0 15,-2 4 0-15,2-4 0 16,-3 2 0-16,-3-2 0 0,1 1 0 16,1 0 0-16,-4 1 0 15,4-2 0-15,-3 1 0 16,-3 1 0-16,3-1 0 16,-4-3 0-16,8 3 0 0,-9-2 0 15,4-3 0-15,-1 3 0 16,-1-1 0-16,-2 1 0 0,6-4 0 15,-7 4 0-15,1 0 0 16,0-3 0-16,0 5 0 16,0-2 0-16,3-1 0 15,-6 3 0-15,0-2 0 0,1 2 0 16,0-2 0-16,6 1 0 16,-5-3 0-16,2 2 0 15,-2-1 0-15,4 2 0 16,0-3 0-16,-1 1 0 15,3 1 0-15,-3-3 0 16,0 3 0-16,0-1 0 16,1 1 0-16,-1-3 0 0,-2 2 0 15,6 2 0-15,-2-5 0 16,-1 2 0-16,2-1 0 16,-3-1 0-16,1-4 0 0,1 3 0 15,1-3 0-15,-2 3 0 16,-1-3 0-16,1 3 0 0,-2 0 0 15,-1 1 0-15,0-1 0 16,-2 0 0-16,2 0 0 16,-2 2 0-16,-1-1 0 15,-3-1 0-15,2 3 0 16,1-5 0-16,-5 5 0 0,4-1 0 16,-4 2 0-16,3-4 0 15,-2 5 0-15,-1-3 0 16,0 0 0-16,0 1 0 15,2-2 0-15,0 2 0 16,-2-1 0-16,1-1 0 0,0 2 0 16,-1-2 0-16,-2 1 0 15,5 1 0-15,-7-3 0 16,7 0 0-16,-3-5 0 16,-2 5 0-16,3-3 0 0,1 3 0 15,-1-3 0-15,-1 3 0 16,-1-2 0-16,3 1 0 15,-2 1 0-15,1-1 0 0,-3 0 0 16,3 4 0-16,-4-1 0 16,-1 0 0-16,-3 10 0 15,5-12 0-15,-5 12 0 0,0 0 0 16,0 0 0 0,0 0 0-16,0 0 0 0,0 0 0 15,0 0 0-15,0 0 0 16,0 0 0-16,-8-3 0 15,8 3 0-15,-12 5 0 16,12-5 0-16,-15 8-10 0,15-8-78 16,-20 0-3-16</inkml:trace>
  <inkml:trace contextRef="#ctx0" brushRef="#br3" timeOffset="51024.0352">21708 13084 368 0,'0'0'6'16,"0"0"5"-16,0 0 2 0,-8 3 2 16,8-3 2-16,0 0 0 15,-12 0 2-15,12 0 0 16,0 0-6-16,0 0-3 16,0 0-7-16,20-7-3 0,1-3 0 15,7-2 0-15,7 0 0 16,-2-1 0-1,8-3 0-15,-3 4 0 0,-6 0 0 16,-7 4 0-16,-2 1 0 16,-11 2 0-16,-12 5 0 0,12 5 0 15,-12 7 0-15,-10 6 0 16,-2 7 0-16,-3 1 0 16,0 9 0-16,0 3 0 0,-2-1 0 15,2 2 0-15,-2 1-55 16,9-5-35-16,0-9-1 15</inkml:trace>
  <inkml:trace contextRef="#ctx0" brushRef="#br3" timeOffset="52374.6536">20569 12593 314 0,'0'0'9'0,"0"-9"3"0,0-1 1 16,-3 0 4-16,-2-2-1 16,-7 0 2-16,-3-1 0 0,-5-1 1 15,-5 8-8-15,-10 4-3 16,-2 2-1-16,-11 13-2 15,-1 6 0-15,-3 8 0 16,-8 13 1-16,0 7-2 0,6 10 2 16,-1 5-1-16,10 7 0 15,4 3-1-15,16 5 0 16,13-3-4-16,12-3 0 16,19-3 0-16,18-6 0 0,13-8 0 15,14-9 0-15,6-6 0 16,10-16 0-16,4-9 0 15,4-8 0-15,3-8 0 16,-3-16 0-16,-5-5 0 16,0-11 0-16,-12-8 0 0,-3-8 0 15,-10-9 0-15,-12-7 0 16,-13-14 0-16,-8-2 0 16,-18-10 0-16,-12 0 0 0,-15 5 0 15,-15 9 0-15,-12 5 0 16,-17 22 0-16,-14 13 0 15,-6 19 0-15,-6 16 0 16,-4 11 0-16,-1 18 0 0,6 18 0 16,4 10 0-16,9 13 0 15,11 9 0-15,17 9 0 16,14 1 0-16,19 9 0 0,15-4 0 16,17-7 0-16,18-7 0 15,17-11 0-15,13-13 0 16,15-16 0-16,3-12 0 15,8-18 0-15,3-7 0 16,-2-18 0-16,-8-13 0 0,-6-12 0 16,-7-8 0-16,-16-14 0 15,-13-9 0-15,-17-15 0 16,-17-5 0-16,-15-3 0 16,-21 0 0-16,-21 5 0 0,-14 8 0 15,-16 20 0-15,-18 14 0 16,-11 26 0-16,-5 21 0 15,1 18 0-15,-2 23 0 16,16 18 0-16,11 16 0 0,20 13 0 16,22 7 0-16,28 3 0 15,22 0 0-15,30-2 0 16,22-13 0-16,23-7 0 16,14-27 0-16,17-26-59 0,6 0-33 15</inkml:trace>
  <inkml:trace contextRef="#ctx0" brushRef="#br3" timeOffset="54012.3866">21467 13204 266 0,'0'0'8'16,"0"0"4"-16,0 0 5 15,0 0 2-15,0 0 1 0,0 0 1 16,0 0 4-16,2-11 0 16,-2 11-8-16,17-12-2 15,-2 0-4-15,5 0-2 16,7-3-2-16,3-3 0 16,4-2-1-16,5 0-2 0,0 1 1 15,-2 1-1-15,-2 0 0 16,-5 4 0-16,-8 4-1 15,-2 2-1-15,-8 4-2 0,-12 4 0 16,13 0 0-16,-13 0 0 16,5 15 0-16,-5 3 0 15,2 3 0-15,-2 9 0 16,3 5 0-16,-1 3 0 16,1 3 0-16,2 2 0 0,-3-4 0 15,11-34-72-15,-1 29-17 16</inkml:trace>
  <inkml:trace contextRef="#ctx0" brushRef="#br3" timeOffset="67033.721">468 12658 219 0,'0'0'8'15,"0"0"4"-15,0-9 4 16,0 9 3-16,-3-15 4 0,3 15-1 16,-3-15 2-16,3 15-2 15,-1-12-9-15,1 12-1 16,0 4-6-16,0 11-2 0,0 13-2 16,1 3-2-16,5 14 1 15,-4 7 2-15,8 8 0 16,-5 2-1-16,3 5 0 15,-3-5 0-15,-5-1 0 0,4-4-1 16,-1-3-1-16,-3-5 0 16,0-6 0-16,0-2 1 15,-3-4-1-15,3-8 1 16,-2-4-1-16,2-7-1 16,0-1-2-16,-2-5-1 15,2-5-1-15,0-7-7 0,0 0-11 16,0 0-23-16,0 0-31 15,-5-7-5-15</inkml:trace>
  <inkml:trace contextRef="#ctx0" brushRef="#br3" timeOffset="67607.9341">465 12587 179 0,'0'0'1'0,"0"0"3"16,0 0 4-16,0 0 3 15,10 0 2-15,5 2 4 16,2 2 1-16,13 2 2 0,5 2 1 16,12-2-1-16,7 3-3 15,12 0-3-15,8-1-2 16,3-1-2-16,11 1 0 16,4-1-2-16,9 0-2 15,1-2-1-15,0-2-1 0,5 1-1 16,0-1 0-16,2-1-1 15,0 4-1-15,-1-4 1 16,-7 2-1-16,-1-1-1 16,-8 2 1-16,-3-2 0 15,-4 0 0-15,-11-3 0 0,-1 0 0 16,-9 0-1-16,-2 0 1 16,-7-6 0-16,-4 1 0 15,-5 1 0-15,-7-1-1 16,-6-1 1-16,-1 1 0 0,-9 3 0 15,-3-3-1-15,-6 3 1 16,-3 2 1-16,-11 0-1 0,9-3-2 16,-9 3-2-16,0 0-6 15,0 0-10-15,-7 10-35 16,7-10-23-16,-19 13-6 16</inkml:trace>
  <inkml:trace contextRef="#ctx0" brushRef="#br3" timeOffset="68359.7969">455 13629 137 0,'0'0'7'0,"0"0"5"0,0 0 3 15,-10-7 3-15,10 7 2 16,-10-3-4-16,10 3 1 16,-10-2 0-16,10 2-4 0,0 0-1 15,13 9-3-15,7-1 1 16,15-1 0-16,11-2 3 16,17 4 3-16,12-2-1 15,14-5 0-15,13 1-1 16,8-3-3-16,11 0-2 0,1 0-1 15,5 0-2-15,-1 3-1 16,-1-1-1-16,-1 1-1 16,0 1-1-16,-7 1-1 15,-2 0 2-15,-3-3-3 16,-6 4 1-16,-1-4 0 0,-8 3 0 16,-10-3 0-16,-8 1 0 15,-9-1 0-15,-14 1-1 16,-10-1 1-16,-16 0-1 0,-5 1 1 15,-11-1-1-15,-3-2 1 16,-11 0 0-16,0 0-1 16,0 0 1-16,7 0-3 0,-7 0-1 15,0 0-5-15,0 0-8 16,0 0-19-16,0 0-45 16,0 0-3-16</inkml:trace>
  <inkml:trace contextRef="#ctx0" brushRef="#br3" timeOffset="68787.215">2917 12738 264 0,'0'0'7'0,"0"0"5"15,0-10 3-15,0 10-2 16,0 0 0-16,0 0 0 0,0 0 1 16,0 27 3-16,0 7-7 15,0 19-4-15,0 6-3 16,0 13 2-16,0 13 2 0,0 1-1 15,0 0-1-15,0-4-1 16,2 3 0 0,1-8 0-1,-1-5 1-15,-2-9-1 16,0-8 0-16,0-5-1 0,0-5 0 16,-7-8-1-16,1-15-2 15,-1-3-4-15,2-9-6 16,2 0-8-16,-4 1-35 0,-3-11-25 15,10 0-6-15</inkml:trace>
  <inkml:trace contextRef="#ctx0" brushRef="#br3" timeOffset="69787.4924">2924 13047 68 0,'0'0'7'0,"0"0"3"15,0 0 2-15,0 0 4 16,0 0-1-16,0 0 1 16,0 0 3-16,0 0 0 0,0 0-5 15,-7 6-1-15,7-6 0 16,0 0 1-16,0 12 2 15,0-12 0-15,12 12 0 0,2-7 1 16,9-3-2-16,7 3 1 16,9-2-3-16,11-1 0 15,7-2-1-15,8 0-3 16,4 0 0-16,8 0-2 0,11-5-1 16,2 3-1-16,4-1 0 15,3 1-2-15,-4 0-1 16,2-3 0-16,2 2-1 15,-2 1 0-15,-5 2-1 0,-9 0 1 16,-3 0-1-16,-11 0 1 16,-8 0-1-16,-14 0 0 15,-5 2 0-15,-13-2 1 16,-8 3 1-16,-10-1-1 16,-9-2 2-16,0 0-1 0,0 0-1 15,-11 3-2-15,11-3-5 16,-17 2-8-16,5 0-11 15,-3-2-40-15,1 3-15 0</inkml:trace>
  <inkml:trace contextRef="#ctx0" brushRef="#br3" timeOffset="70320.0502">2961 13325 272 0,'0'0'6'16,"0"0"1"-16,0 0 3 15,0 0-2-15,0 0 0 0,0 0 2 16,10 0 1-16,3 0 2 16,5 3-4-16,10-2-2 15,13 2 1-15,10-1 1 16,14 2 1-16,7-2 0 15,11 1-1-15,9-3 0 0,7 1-2 16,2 2 0-16,2-3-1 16,-5 0-1-1,2 3-1-15,-9-1-1 0,-5 1-1 16,-9 0 0-16,-14-2-2 16,-14 5 1-16,-10-4-1 15,-9 3 0-15,-10-2 1 0,-10-1 0 16,-10-2 0-16,0 0 0 15,-10 7 1-15,1-7-1 0,-5 3-3 16,0-3-8-16,1 4-24 16,0 2-46-16,0-2-3 15</inkml:trace>
  <inkml:trace contextRef="#ctx0" brushRef="#br3" timeOffset="71786.365">5434 13208 186 0,'0'0'7'0,"0"0"3"16,0 0 2-16,0 0 1 0,0 0 0 15,0 0 0-15,0 0 1 16,0 0 1-16,13 2-5 16,-3 1 0-16,10 2-3 15,5 0-1-15,10 0 4 16,9 3 0-16,13-4 2 0,12 2-1 16,14-1 0-16,9-2-2 15,8-2 1-15,9 2-2 16,5 0-1-16,10-3-2 15,5 0-1-15,6 2-1 16,6-2-1-16,11 0 0 0,4 0-1 16,9 0 0-16,-1 0 0 15,5 0 0-15,6 0 0 16,-2 0 0-16,-4-2-1 0,-4 2 1 16,-1-3-1-16,-10 3 0 15,-10 0 1-15,-10 0-1 16,-20 0 0-16,-12 0 0 0,-20 0 0 15,-15 0 1-15,-19 0-1 16,-13 0 1-16,-15 0 0 16,-3 0 0-16,-17 0 1 15,7 0 0-15,-7 0 0 16,0 0-1-16,0 0 0 0,-5 0 0 16,5 0-1-16,-12 0-1 15,12 0-4-15,-18 0-4 16,18 0-10-16,-14 3-19 15,-2-1-39-15,16-2-6 0</inkml:trace>
  <inkml:trace contextRef="#ctx0" brushRef="#br3" timeOffset="72125.7899">9054 13072 361 0,'0'0'4'0,"0"0"3"16,0 0 0-16,0 0 0 16,0 0 0-16,0 0 0 15,0 0 2-15,7 5 0 16,3 5-2-16,8 4-2 16,7 1-1-16,2 2 2 0,13 1 0 15,4 0-1-15,4-1-1 16,4-2-1-16,0-8-1 15,-7 6-1-15,-3-6 0 0,-10 5 1 16,-9 2 1-16,-18 0 0 16,-10 5 1-16,-27 6 1 15,-10 3 1-15,-18 7-1 16,-4 1 0-16,-9 19-17 16,18-6-69-1,-10-4-3-15</inkml:trace>
  <inkml:trace contextRef="#ctx0" brushRef="#br3" timeOffset="78198.207">19863 15025 293 0,'0'0'8'15,"0"0"1"-15,-13-8 4 16,3 8 1-16,1-3 1 0,-5 3 2 15,-2 0 0-15,-2 3 1 16,-1 7-7-16,-4 3-2 16,3 8-3-16,0 1-1 15,1 11-1-15,6 2-1 0,0 4 0 16,6 1-1-16,7 2 0 16,5-2-1-16,10-3 1 15,10-3-1-15,4-5-1 16,8-3 1-16,6-11 0 0,6-3 0 15,6-9-2-15,0-3 1 16,0-10-1-16,0-4 0 16,-6-4 1-16,-4-5-1 15,-5 0 2-15,-8-3-1 0,-7-3 2 16,-11-5 0-16,-5 0 0 16,-9-5 1-16,-11 1 0 15,-8-1 1-15,-6 2-1 16,-5-1 1-16,-5 9-1 0,1 9 0 15,-4 3-1-15,1 11-1 16,2 6-4-16,3 10-11 16,4 11-65-16,10-2-4 15</inkml:trace>
  <inkml:trace contextRef="#ctx0" brushRef="#br3" timeOffset="86150.764">21474 16106 309 0,'-3'-6'7'0,"-4"-7"5"16,-3-4 3-16,-2-4 2 15,-4-1 4-15,2 0 2 16,-6 0-1-16,0 0 0 16,0 15-6-16,1 9-2 0,3 15-4 15,2 15-2-15,8 16-2 16,1 11-1-16,5 8-1 15,3 11-4-15,2 5 0 0,9-2 0 16,1 1 0-16,6-7 0 16,-5-9 0-16,2-6 0 15,-3-3 0-15,-2-10 0 16,-1-6 0-16,-2-3 0 16,0-10 0-16,-10-2 0 0,2-9-11 15,-2-6-18-15,0-11-35 16,0 0-25-16,-7-11-1 15</inkml:trace>
  <inkml:trace contextRef="#ctx0" brushRef="#br3" timeOffset="86353.8373">21180 16560 327 0,'0'0'6'0,"0"0"5"15,0 0 3-15,0 0 2 16,-9-5 2-16,9 5 0 15,0 0 2-15,16-13 0 16,7 8-5-16,12-4-5 0,8 1-3 16,6-1-2-16,6-1-2 15,-5 0-4-15,3 5-7 0,-10-2-20 16,-18 4-56-16,0 3-2 16</inkml:trace>
  <inkml:trace contextRef="#ctx0" brushRef="#br3" timeOffset="87383.6613">20566 16397 333 0,'0'0'5'16,"0"0"3"-16,0 0 3 15,0-10 3-15,0 10 0 16,-16-5 0-16,6 2 1 15,-1 3 0-15,-4 0-5 0,-2 6-3 16,-6 6-2-16,3 0-1 16,1 8-2-16,-1 2 1 15,2 3-1-15,6 0-1 16,2-1 1-16,4 0-1 16,6 0 1-16,9-4-2 0,3-8 3 15,8-7-1-15,5-3 0 16,0-4 0-16,12-6 1 15,-5-8 0-15,3-13 0 0,-3-8 1 16,0-4-3-16,-4-12 2 16,-5-6-1-16,-7-8 1 15,-5-3-1-15,-9-3-1 16,-2 3 0-16,-13 3 1 0,-3 8 0 16,-7 9 0-16,3 8 0 15,-2 12-2-15,-1 10 0 16,6 13 0-16,0 7 0 15,4 19 0-15,6 12 0 16,4 15 0-16,3 9 0 0,6 14 0 16,8 5 0-16,1 4 0 15,5-1 0-15,1-6 0 16,7-6 0-16,-3-6-2 16,0-12-6-16,0-2-12 0,-7-10-20 15,-8-8-47-15,9-3 0 16</inkml:trace>
  <inkml:trace contextRef="#ctx0" brushRef="#br3" timeOffset="87754.9865">20925 16414 376 0,'0'0'5'0,"0"0"5"16,0 0-2-16,0 0 2 0,0 0 1 15,2 7 0-15,-2-7 1 16,0 15 0-16,0-6-5 16,0 5-2-16,2 1-1 0,1-3-1 15,4 3-1-15,4-5 0 16,1-1 0-16,2-1 0 16,6-6 0-16,-3-2 0 0,2-2 0 15,3-6 0-15,-5-4 0 16,-5-2 0-16,0-6 0 15,-4-3 0-15,-8-2 0 16,0 5 0-16,-12 1 0 0,-8 7 0 16,-5 7 0-16,-5 5 1 15,-2 12-3-15,0 5 0 16,5 8 0-16,2 4-6 16,9 1-12-16,11-2-67 15,18-3-3-15</inkml:trace>
  <inkml:trace contextRef="#ctx0" brushRef="#br3" timeOffset="90516.614">7800 14526 239 0,'0'0'7'0,"0"0"4"16,-2-12 6-16,2 12 2 16,-2-13 2-16,2 13 0 15,-5-14-1-15,5 14 1 16,0 0-6-16,0 0-4 0,-5 17-4 16,5 8-1-16,0 12 0 15,3 17 0-15,-1 11 1 16,3 14 3-16,3 10 0 15,-3 10 0-15,2 8 0 16,-2 4-1-16,-5 6 0 0,0 4-1 16,0 4-2-16,0 3-1 15,-7 1-5-15,2 0 0 16,0-1 0-16,-1-1 0 0,-1-6 0 16,7 0 0-16,-2-9 0 15,-1-8 0-15,1-7 0 16,2-8 0-16,-3-8 0 15,1-7 0-15,2-9 0 16,0-10 0-16,0-11 0 0,0-24 0 16,0 2 0-16,0 11 0 15,0-18 0-15,0-1 0 16,0-1 0-16,0-4 0 16,0-9 0-16,0 13-17 0,0-13-15 15,0 11-54 1,0-20-1-16</inkml:trace>
  <inkml:trace contextRef="#ctx0" brushRef="#br3" timeOffset="91834.6477">21704 6191 317 0,'0'0'8'0,"0"0"2"16,0 0 1-16,-4 0 0 16,4 0 4-16,-8 7 2 15,1 3 1-15,2 4 0 16,3 4-5-16,0 3-3 0,2 5 0 16,0-2 0-16,9-3-2 15,8-4 0-15,10-13 0 16,16-11-1-16,19-18 0 15,20-18-2-15,20-15-5 16,15-11 0-16,15-11 0 0,12-1 0 16,1-4 0-16,-7 8 0 15,-14 14 0-15,-12 7 0 16,-22 15 0-16,-18 4 0 0,-20 11 0 16,-15 9 0-16,-12 7 0 15,-13 3 0-15,-12 7 0 16,13-2 0-16,-13 2 0 15,0 5 0-15,-4 5 0 16,-2-1 0-16,1 1 0 0,-2 3 0 16,-1 3 0-16,-7 25-59 15,8-32-32-15</inkml:trace>
  <inkml:trace contextRef="#ctx0" brushRef="#br3" timeOffset="93414.595">7839 14415 288 0,'0'0'4'15,"0"0"3"-15,0 0 0 0,0 0 0 16,0 0 2-16,0 0 1 15,7 0 2-15,5-3 1 16,3-1-1-16,10-4-1 16,10 1 0-16,7-3 1 15,13-3-1-15,14 1-1 0,6-3-2 16,7 2-1-16,7 1-1 16,10 1-1-16,9-3-1 15,4 5 0-15,9-5-2 16,6 7 1-16,13-2 0 0,6-2-1 15,11 4 0-15,9 0 0 16,1 0-1-16,4 1 0 16,3 2 0-16,6-1 0 15,-2 2-1-15,3-1 1 0,-1 4-1 16,-1-3 0-16,3 1 1 16,-1 2-1-16,1-3 1 15,-4 0-1-15,-4 1 1 0,0-2-1 16,-5-2 0-16,-9 4 1 15,-11-1-1-15,-8-3 1 16,-11 6-1-16,-16 0 0 16,-8 0 0-16,-18 0 0 15,-11 0 0-15,-15 3 0 0,-10 0 0 16,-17 2 1-16,-5-2-1 16,-12 0 0-16,-9-2 0 15,-9-1 1-15,0 0 1 0,10 3 0 16,-10-3 0-1,0 0 1-15,0 0-1 0,0 0 1 16,0 0 0-16,0 0-1 16,0 0 0-16,-5 0-1 15,5 0 0-15,0 0 0 16,0 0-1-16,0 0 1 0,0 0-1 16,0 0-1-16,0 0 0 15,0 0-1-15,-10 2 0 0,10 9 1 16,-2 11 0-16,0 5 0 15,-1 15 1-15,1 10 1 16,-4 10 1-16,1 16 0 16,-2 7 1-16,-3 6 0 15,2 9-3-15,-2 4 0 0,0 9 0 16,0-1 0-16,-2 4 0 16,0 2 0-16,-1 1 0 15,0-1 0-15,1 1 0 16,0-5 0-16,0-5 0 0,2-5 0 15,0-7 0-15,3-8 0 16,4-7 0-16,-2-8 0 16,5-15 0-16,0-3 0 15,0-12 0-15,2-8 0 0,1-5 0 16,0-5 0-16,-1-8 0 16,-2-1 0-16,0-7 0 15,3-2 0-15,-3-8 0 16,0 0-18-16,-13 12-42 0,5-15-26 15,-4-4-6-15</inkml:trace>
  <inkml:trace contextRef="#ctx0" brushRef="#br3" timeOffset="94646.1681">7828 17169 216 0,'0'0'8'0,"0"0"7"0,0 0 2 15,0 0 0-15,-2-10 2 16,2 10 0-16,0 0 2 16,-5 13 1-16,5 4-6 0,0-7-8 15,0 3 0-15,0 4-2 16,0 3-1-16,0-3-1 16,0 4-1-16,0 3-2 15,2-2 0-15,-2 0 1 0,3 0-2 16,-1 1 1-16,-2 0 0 15,2-4 1-15,2 1 0 16,1-3 1-16,2 2 0 16,0-2 1-16,0-5-1 15,6-5 2-15,2 0-1 0,3-2 1 16,2 3-2-16,5-6 1 16,10 3-1-16,1-3 1 15,6-2 1-15,9 5 0 16,3-3-1-16,10-2 1 15,9 3-1-15,7-3 1 0,3 2-1 16,15 1-1-16,6 0 0 16,8-1-1-16,8-2 0 15,9 3 0-15,4-1 1 16,7-2-1-16,9 0-1 0,5 2 1 16,5-2-1-16,11 0 2 0,-2 0-3 15,11 0 0 1,-2 0 0-16,2-2 0 0,3 0 0 15,-1-1 0-15,-2 1 0 16,-2-4 0-16,-1 1 0 16,-7 3 0-16,3 0 0 15,-8-1 0-15,-6 1 0 0,-6-1 0 16,-8 1 0-16,-6 2 0 16,-12 0 0-16,-9 0 0 15,-8 0 0-15,-15 2 0 0,-4 1 0 16,-16-1 0-1,-6 3 0-15,-13-3 0 0,-6 3 0 16,-10-2 0-16,-5 0 0 16,-13-1 0-16,-3-2 0 15,-8 0 0-15,-10 0 0 16,0 0 0-16,0 0 0 0,-7-5-8 16,-3 0-2-16,-3-2-6 15,0-1-7-15,2 1-22 16,2-3-39-16,-5-2-3 0</inkml:trace>
  <inkml:trace contextRef="#ctx0" brushRef="#br3" timeOffset="95051.3492">13228 16726 304 0,'0'0'5'0,"0"0"2"16,0 0 1-16,0 0 0 15,-10 0 1-15,10 7 4 0,-2 10 2 16,2 12 2-16,0 7-5 16,0 14-1-16,0 7 0 0,4 12 0 15,-2-31-2-15,4 1-4 16,-2 4-1-16,2 3-2 15,1 1-1-15,-2-2-2 16,0-4-3-16,0 2-3 16,0-6 2-16,-2-1-1 0,1-5-2 15,2-4-1-15,-4-7 0 16,3 0 1-16,-5-8 3 16,0-1 3-16,0-11 3 15,0 0 1-15,0 0 1 0,0 0 1 16,-7 0 0-16,7 0-1 15,0 0-7-15,-10-8-24 16,10 8-44-16,0 0-4 16</inkml:trace>
  <inkml:trace contextRef="#ctx0" brushRef="#br3" timeOffset="106331.1511">9220 15574 279 0,'0'0'8'0,"0"0"7"15,0-15 4-15,0 15 2 0,3-14 3 16,-3 14 4-16,0-18-3 16,0 18 1-16,0 0-7 15,0 0-5-15,0 7-4 16,0 13-3-16,0 10-3 0,0 6 0 15,0 7-1-15,0 6 2 16,2 7-5-16,1-3 0 16,2 0 0-16,3-2 0 15,-1-3 0-15,0-1 0 0,1-9 0 16,-4-6 0-16,4-6 0 16,-3-3 0-16,1-9 0 15,-6-1 0-15,0-13 0 0,7 11 0 16,-7-11 0-16,0 0 0 15,0-6 0-15,0-2 0 16,0-2 0-16,-7-7-3 16,6 2-15-16,-6-6-17 15,-8-4-54-15,13 5 1 0</inkml:trace>
  <inkml:trace contextRef="#ctx0" brushRef="#br3" timeOffset="107266.2245">9216 15533 271 0,'0'0'8'15,"0"0"3"-15,0 0 6 16,-3-11 2-16,3 11 1 0,0 0 2 15,0 0 0-15,-7-10-1 16,7 10-5 0,0 0-4-16,7-2-2 0,11 2-2 15,1 0-2-15,13 0 1 16,9 0 0-16,8 0 1 16,6-3-1-16,5 3-1 0,-1-3-1 15,1 1-1-15,0 2 0 16,-8-2-4-16,-5-1 0 15,-4 1 0-15,-9-1 0 0,-1 1 0 16,-12 2 0-16,-3-3 0 16,-6 3 0-16,-12 0 0 15,13 0 0-15,-13 0 0 16,0 0 0-16,0 0 0 0,0 0 0 16,0 0 0-16,0 0 0 15,0 5 0-15,0-5 0 16,-5 20 0-16,1-5 0 15,0 10 0-15,-1 2 0 0,3 8 0 16,-1 0 0-16,1 7 0 16,2 2 0-16,0 1 0 15,0 2 0-15,0-5 0 16,5 2 0-16,-3-3 0 16,3-5 0-16,1 1 0 0,-4-6 0 15,3-7 0-15,0-2 0 16,-5-5 0-16,2-2 0 15,1-4 0-15,-1-1 0 0,-2-10 0 16,0 9 0-16,0-9 0 16,0 0 0-16,0 0 0 15,0 0 0-15,0 0 0 16,0 0 0-16,0 0 0 0,0 0 0 16,-7 3 0-16,7-3 0 15,-14 0 0-15,3 0 0 16,-1-3 0-16,-6 3 0 15,4 0 0-15,-7 0 0 16,1 0 0-16,-5 0 0 16,-5 0 0-16,0 0 0 0,-3 5 0 15,-5-2 0-15,-4 2 0 16,0 0 0-16,-1 2 0 16,4-4 0-16,-2 1 0 0,9-1 0 15,0 0 0-15,4-3 0 16,9 0 0-16,1 0 0 15,6 0 0-15,5-3 0 16,7 3 0-16,-13-3 0 0,13 3 0 16,0 0 0-16,0 0 0 15,0 0 0-15,0 0 0 16,0 0 0-16,0 0 0 0,0 0 0 16,0 0 0-16,0 0 0 15,5 15-73-15,5-15-19 16</inkml:trace>
  <inkml:trace contextRef="#ctx0" brushRef="#br3" timeOffset="113256.8344">9360 15554 256 0,'0'0'7'0,"0"0"4"15,0 0 4-15,2-9 2 16,-2 9 1-16,0 0-1 16,0 0 0-16,0 0 1 15,-5 20-5-15,-6-1-6 16,0 5-4-16,-1 6-1 0,-4 8-1 15,2-3 0-15,-4-1-1 16,6-2 1-16,-1-5-1 16,0-2 1-16,7-4-1 0,-2-6 1 15,1-3-2-15,4-3-1 16,3-9-4-16,-2 10-10 16,2-10-23-16,14 0-35 15,-3-5-5-15</inkml:trace>
  <inkml:trace contextRef="#ctx0" brushRef="#br3" timeOffset="113504.1836">9454 15616 266 0,'0'0'2'16,"0"0"2"-16,0 0 6 15,8 9 1-15,-8 4 2 0,-3 5 2 16,-4 9 0-16,-4 1 0 15,-6 4-1-15,2 2-3 16,-4 4-3-16,3-6-4 0,-3-5-1 16,4 0-1-16,2-8-2 15,2-3 0-15,5-1-2 16,6-15-6-16,-5 10-9 0,5-10-10 16,5-5-22-16,8 0-22 15,4-13-10-15</inkml:trace>
  <inkml:trace contextRef="#ctx0" brushRef="#br3" timeOffset="113711.6172">9606 15607 302 0,'0'0'3'15,"0"0"0"-15,0 0 1 16,-5 9 2-16,-2 6 2 16,-9 8 1-16,-1 3-1 0,-3 9 1 15,0 3-2 1,-5 6-1-16,0-2 0 0,6-4-2 15,-4 1-1-15,6-4 0 16,2-8-1-16,8-5-4 16,0-2-6-16,1-8-9 0,6-12-13 15,0 13-22-15,2-18-24 16</inkml:trace>
  <inkml:trace contextRef="#ctx0" brushRef="#br3" timeOffset="114309.0501">9721 15631 264 0,'0'0'2'0,"0"0"3"0,0 7 4 15,-5 9 3-15,-3 6-1 16,-7 5 1-16,0 5 1 0,-2 6 0 16,-6 1-2-16,-2 3-3 15,6-5-3-15,-7-3 0 16,2-3-3-16,11-6 0 0,-4-6-2 15,10-4-1-15,-6-5-4 16,13-10-6-16,0 0-1 16,7-5-6-16,11-15-9 0,0-2-7 15,2-5-5-15,9-8-1 16,1-2 5-16,-3 0 9 16,3 7 13-16,-7-2 13 15,-1 7 15-15,-5 3 11 0,-3 9 4 16,-5 4 2-16,-9 9 2 15,0 0-4-15,4 18-8 16,-6 1-8-16,-5 1-3 16,-6 7-4-16,1-1 1 0,-4 7-3 15,2-8-2 1,-1 4-1-16,2-6-1 0,4-3-1 16,-2-8-1-16,6 1-2 15,5-13-3-15,-4 14-3 16,4-14-2-16,4-2-5 15,7-8-4-15,6-7-2 0,3-1 0 16,3-12 1-16,3 3 4 16,2-2 6-16,-1 1 10 0,-2 3 10 15,-8 5 8-15,-2 9 5 16,-5 8 3-16,-8 8 1 16,-4 12 1-16,-10 7-2 15,-2 10-6-15,-5 4-4 16,-2 5-2-16,2-1-5 0,0 0-3 15,7-2-7-15,-1 5-47 16,11-16-23-16,2-5-7 16</inkml:trace>
  <inkml:trace contextRef="#ctx0" brushRef="#br3" timeOffset="115644.5297">10036 15812 290 0,'0'0'5'15,"0"0"-1"-15,0 0 0 0,0 0 1 16,0 0 1-16,0 0 2 15,0 0 0-15,0 0 2 16,18 0-3-16,1 0 1 16,13 0 2-16,0 0 0 0,11 3 1 15,4-3-2-15,10 0 0 16,3 0-1-16,4 0-1 16,7 0-1-16,3-3 0 15,8-2-2-15,5 2 0 16,8-1 0-16,6 1-1 15,9-2-1-15,1 3-1 0,6-1 1 16,0 0-1-16,0 3 0 16,3 0-1-16,-6 0 1 15,0 0-1-15,-2 0 1 0,-7 0-1 16,-3 3 1-16,-6 0-1 16,-9-3 0-16,-2 5 1 15,-13-3-1-15,-10 1 0 0,-7 1 1 16,-13-1-1-16,-9-1 1 15,-9 1 0-15,-7 0 0 16,-4-3 1-16,-13 0-1 16,0 0 1-16,0 0 0 15,0 0-1-15,0 0 0 16,0 0-1-16,0 0-1 0,0 0-2 16,0 0-3-16,-10 1-3 15,10-1-8-15,-12 3-18 16,-3-3-47-16,15 0-1 15</inkml:trace>
  <inkml:trace contextRef="#ctx0" brushRef="#br3" timeOffset="116063.2158">12662 15686 343 0,'0'0'5'0,"0"0"2"0,0 0 3 16,0 0 1-16,0 0 0 15,0 0 1-15,0 0 1 16,0 0 1-16,0 0-2 16,14 0-6-16,-2 2 1 0,3 1-1 15,3-1-1-15,-1 5-1 16,5-4-1-16,-4 2-1 15,2-1-1-15,-2 1-1 16,-4 3 0-16,-4-3 0 0,-2 6 1 16,-6 1-1-16,-2 3 1 15,-10 1 0-15,-2 4 1 16,-11 3-1-16,-2 0 1 0,-4 1-1 16,-4 1 0-16,3-5 0 15,0-1 0-15,6-1-1 16,4-8 1-16,4 0-1 15,4-3 0-15,12-7-2 0,-9 7-3 16,9-7-7-16,0-14-63 16,0 14-9-16</inkml:trace>
  <inkml:trace contextRef="#ctx0" brushRef="#br3" timeOffset="117620.422">9541 15337 215 0,'0'0'5'0,"0"0"4"16,0 0 3-16,0 0 5 15,0 0 6-15,3-5 1 16,-3 5 1-16,0 0 1 16,0 0 1-16,7-13-6 15,-7 13-2-15,5-20-3 0,-4 5-3 16,3-7-3-16,-4-3-1 15,3-8 0-15,-3-6-3 16,0-5-1-16,0-8-1 16,-3-5-1-16,-1 0 1 0,3-2-1 15,-4 4 0-15,0 3 0 16,3 5-3-16,-4 7 0 16,2 8 0-16,-3 2 0 15,6 10 0-15,-4 1 0 16,0 1 0-16,3 5 0 0,0 4 0 15,2 9 0-15,-5-15 0 16,5 15 0-16,0 0 0 0,0 0 0 16,0 0 0-16,0 0 0 15,0 0 0-15,0 0 0 16,0 0 0-16,0 0 0 16,0 0 0-16,0 0 0 15,0 0 0-15,-6 15 0 0,1-3 0 16,-2 8 0-16,2 3 0 15,-4 4 0-15,-4 2 0 16,1 7 0-16,-6-7 0 16,1 5 0-16,-3-1 0 15,-1-4 0-15,2-4 0 0,-1-3 0 16,1-2 0-16,6-4 0 16,1-4 0-16,3-4 0 15,9-8 0-15,0 0 0 16,0 0 0-16,-4-6 0 0,6-11 0 15,11-6 0-15,-1-1 0 16,6-9 0-16,1-6 0 0,1-4 0 16,3 4 0-1,-1-6 0-15,0 3 0 0,-4 4 0 16,-3 2 0-16,-2 9 0 16,-4 3 0-16,1 3 0 15,-8 8 0-15,1 4 0 0,-3 9 0 16,0 0 0-16,0 0 0 15,9 0 0-15,-1 17 0 16,0 6 0-16,5 4 0 0,1 3 0 16,2 9 0-16,4 1 0 15,1 2 0-15,4-2 0 16,3-8 0-16,4 4 0 16,5-7-55-16,5-12-36 15</inkml:trace>
  <inkml:trace contextRef="#ctx0" brushRef="#br3" timeOffset="118779.1321">11167 16198 379 0,'0'0'7'16,"0"0"2"-16,0 0 2 15,-3-7 2-15,3 7 2 16,-2-10 0-16,2 10 0 0,0-15 0 16,0 15-5-16,5-13-3 15,8 10-2-15,1 3-3 16,4 1-1-16,5 7-1 16,-4 4 0-16,1 3 1 0,0 7-1 15,-8 3 0-15,-4-3 0 16,-6 4 1-16,-2 1-1 15,-10-3 1-15,-7-1 0 16,0-1-1-16,-6-5 1 0,0-5-1 16,2-2 2-16,3-7-2 15,4-3 0-15,5 0 0 16,4-13 0-16,8-2 0 16,9-9 0-16,6-3 0 15,7-5 0-15,2-1 0 0,1-1 0 16,-1 4 0-16,1 3 0 15,-9 5 0-15,-1 4 0 16,-9 7 0-16,-9 11 0 16,12-4 0-16,-12 4 0 0,0 15 0 15,4 3 0-15,-2 4 0 16,2 2 0-16,4 4 0 16,2 2 0-16,8-6 0 0,6-2 0 15,11-2 0-15,7-12 0 16,18-16-68-16,3 5-21 15</inkml:trace>
  <inkml:trace contextRef="#ctx0" brushRef="#br3" timeOffset="121391.1343">10071 14833 394 0,'0'0'7'15,"0"0"3"-15,0-12 3 16,0 12 1-16,0-12 1 15,0 12 1-15,-8-14 0 16,8 14-1-16,-9-1-4 0,9 1-11 16,-11 18 0-16,9-4 0 15,2 6 0-15,7 0 0 16,4 1 0-16,3 0 0 16,3-4 0-16,1-5 0 15,7-2 0-15,-3-7 0 0,3-3 0 16,-2-3 0-16,-1-7 0 15,-5-4 0-15,0-5 0 16,-1 2 0-16,-4-2 0 0,-4-1 0 16,-2 8 0-16,0 0 0 15,-6 2 0-15,0 10 0 16,0 0 0-16,0 0 0 16,12 12 0-16,-6 3 0 0,0 2 0 15,5 5 0-15,2 3 0 16,-1 6 0-16,0-2 0 15,-2-4 0-15,0 5 0 16,-5-6 0-16,-3 3 0 0,-2-3 0 16,-12-1 0-16,-6 3 0 15,-9-7 0-15,-5 2 0 16,-8-1 0-16,-2 1 0 16,-3-4 0-16,8-4 0 15,7-6-31-15,5 3-58 0,5-6-3 16</inkml:trace>
  <inkml:trace contextRef="#ctx0" brushRef="#br3" timeOffset="122442.6002">14004 16121 330 0,'0'0'8'0,"0"0"3"16,0-9 3-16,0 9 3 16,0-12 2-16,0 12 0 15,-13-15 1-15,1 7 0 0,0 1-6 16,-10 4-4-16,1 3-3 16,-2 3-2-16,-1 4-1 15,-1 8-2-15,2 2-1 16,3 5 0-16,5 0-2 15,6 4 1-15,6-1 0 0,3-1-1 16,10-7 1-16,7-1 0 16,8-9 1-16,5-7-1 0,2-2 1 15,3-13 0-15,1-3 1 16,-2-11 0-16,-1-6-1 16,-8-5 2-16,-9-9-3 15,-6-6 0-15,-7-9 0 0,-3-3 0 16,-10-6 0-16,-7 2 0 15,-6 7 0-15,3 6 0 16,-1 9 0-16,3 12 0 16,2 11 0-16,7 14 0 15,9 12 0-15,-10 18 0 16,10 12 0-16,1 14 0 16,9 9 0-16,4 9 0 0,5 9 0 15,4-1 0-15,1-2 0 16,4-5 0-16,2-6 0 15,0-12 0-15,-5-9 0 0,5-4 0 16,-8-11-28-16,0-9-59 16,2-2-3-16</inkml:trace>
  <inkml:trace contextRef="#ctx0" brushRef="#br3" timeOffset="122774.7374">14354 15993 396 0,'0'0'4'15,"0"0"2"-15,-8 5 2 0,4 5 1 16,-6 2 0-16,4 0 1 16,-4 5 0-16,6 4 0 15,1-1-3-15,3-1-3 16,5-1 0-16,7-6-1 0,8-4-1 16,3-5 0-16,5-3 1 15,1-6 0-15,1-5 0 16,-2-6 0-16,-5-5 0 15,-3-2-1-15,-7-3 0 16,-10 1 0-16,-3-1 0 0,-17 3-1 16,-4 3-1-16,-6 4 0 15,-3 8 0-15,0 3-1 16,-2 6-1-16,8 0-2 0,1 7-2 16,5 6-5-16,6-5-9 15,12 5-22-15,5-4-43 16,11 1-3-16</inkml:trace>
  <inkml:trace contextRef="#ctx0" brushRef="#br3" timeOffset="123247.5376">14774 15582 415 0,'0'0'6'15,"0"0"2"-15,-2-13 1 16,2 13 1-16,-8-12 1 16,8 12 1-16,-20-12 0 0,8 9-1 15,-1 3-4-15,1 12-3 16,2 13 0-16,0 7-2 16,5 11-2-16,5 3 0 0,0 15 0 15,7-6 0-15,4 6 0 16,3-2 0-16,4-5 0 15,5-4 0-15,-10-5 0 16,6-9 0-16,-5-4-8 0,-2-4-5 16,-1-8-3-16,-7-5-5 15,-1-3-3-15,-3-12 2 16,-12 5 0-16,-1-10 2 16,-1-7 6-16,-6-8 8 15,3 3 8-15,-6-5 11 0,3 1 4 16,5 4 2-16,0-2-2 15,8 4 1-15,4 0-4 16,6 0-4-16,11 0-3 16,9-2-4-16,9-6-2 0,5 1-1 15,8 0-1-15,2 2-3 16,-2 0-5-16,-3 5-7 16,-13 0-14-16,-3-2-48 0,-3 14-6 15</inkml:trace>
  <inkml:trace contextRef="#ctx0" brushRef="#br3" timeOffset="124062.6403">13372 16208 387 0,'0'0'7'16,"0"0"2"-16,0 0 3 15,-7-10 2-15,7 10 2 0,0 0 0 16,-11-12 0-16,11 12 1 16,-2-9-6-16,2 9-5 15,8-14-6-15,2 4 0 0,4 4 0 16,4-2 0-16,2 2 0 16,2 4 0-16,-3 2 0 15,0 0 0-15,-2 10 0 0,-4 6 0 16,-4 4 0-16,-7 4 0 15,-2 5 0-15,-6 2 0 16,-8 1 0-16,0 0 0 16,-6 1 0-16,1-4 0 15,-4-4 0-15,3-1 0 0,5-7 0 16,0-1 0-16,5-6 0 16,10-10 0-1,-10 12 0-15,10-12 0 0,10 0 0 16,10-8 0-16,0-1 0 15,6-2 0-15,7-1 0 16,0-3 0-16,4 0 0 0,-5 0 0 16,-2 6 0-16,-5-1 0 15,-5 2 0-15,-3 4 0 0,-6 1 0 16,-2-2 0-16,-9 5 0 16,0 0 0-16,0 0 0 15,0 0 0-15,0 0 0 0,0 0 0 16,0 0 0-16,0 0 0 15,0 0 0-15,0 0 0 16,0 0 0-16,20 3-83 16,-20-3-11-16</inkml:trace>
  <inkml:trace contextRef="#ctx0" brushRef="#br3" timeOffset="125478.8298">9086 15403 259 0,'0'0'8'16,"0"0"5"-16,-2-10 3 15,2 10 2-15,-2-10 2 16,2 10 0-16,-3-12 2 0,3 12 2 16,3-14-7-16,1 3-5 15,11-1-1-15,-2-3-2 16,6-5 0-16,11 3 0 0,5-6 0 15,8 4-1-15,2-3-1 16,9 4 0-16,-2 2-2 16,8 2 0-16,-5 7-2 15,2 2-3-15,-3 5 0 16,1 0 0-16,0 7 0 16,-5 6 0-16,-3 1 0 0,0 4 0 15,-7 2 0-15,-1 5 0 16,-1-1 0-16,-3 4 0 15,-5-1 0-15,2 2 0 16,-10 3 0-16,3 3 0 16,-5 0 0-16,-6 2 0 0,-1 3 0 15,-3 0 0-15,-3 3 0 16,-4-2 0-16,-3-2 0 0,0 6 0 16,0-3 0-16,-3-3 0 15,-2 2 0-15,1 0 0 16,-1 0 0-16,0-2 0 15,-6 0 0-15,4-4 0 0,-5 2 0 16,-1-2 0-16,1 3 0 16,-6-2 0-16,1-1 0 15,-3 0 0-15,-3 2 0 16,-2-2 0-16,1-3 0 16,-3-3 0-16,2-1 0 15,-5-7 0-15,5 0 0 0,-2-4 0 16,3-4 0-16,3-1 0 15,1-3 0-15,2-4 0 16,4 1 0-16,4-5 0 16,1 5 0-16,9-6 0 0,-13 2 0 15,13-2 0-15,0 0 0 16,-8-2-33-16,-1-1-56 0,9 3-3 16</inkml:trace>
  <inkml:trace contextRef="#ctx0" brushRef="#br3" timeOffset="125993.5136">9857 16355 417 0,'0'0'5'16,"0"0"3"-16,0 0 3 15,0 0 0-15,0 0 1 0,0 0 0 16,-5-8 1-16,5 8 0 16,-7 2-4-16,7-2-9 0,-18 18 0 15,6-3 0-15,-6 2 0 16,0 3 0-16,-6 2 0 16,2 0 0-16,-3 1 0 0,0-3 0 15,5-3 0-15,0-3 0 16,3-2 0-16,7-1 0 15,10-11 0-15,-8 13 0 16,8-13 0-16,12 2 0 0,6 1 0 16,7-3 0-1,-2 0 0-15,9 0 0 16,-2 0 0-16,1-3 0 0,3 3 0 16,-8 0 0-16,-1 0 0 15,-5 0 0-15,-2 0 0 16,-4 0 0-16,-4 3 0 15,-10-3 0-15,16 5 0 0,-16-5 0 16,0 0 0-16,0 0 0 16,0 0 0-16,0 0 0 15,0 0 0-15,0 0 0 0,0 0 0 16,0 0 0-16,-16 0-72 16,16 0-21-16</inkml:trace>
  <inkml:trace contextRef="#ctx0" brushRef="#br3" timeOffset="127087.1004">14080 16583 374 0,'0'0'9'0,"0"0"3"16,0 0 4-16,0 0 2 15,0 0 0-15,11-10 1 16,-11 10 1-16,0 0 0 0,7 14-15 16,-7 1-5-16,0 5 0 15,0 4 0-15,5 6 0 16,-3-2 0-16,3 1 0 15,3 1 0-15,-3-5 0 0,0 0 0 16,2-8 0-16,-2-2 0 16,-3 0-2-16,-2-3-50 15,0-12-37-15,0 12-2 16</inkml:trace>
  <inkml:trace contextRef="#ctx0" brushRef="#br3" timeOffset="127407.3934">13871 16758 423 0,'0'0'3'16,"0"0"2"-16,0 0 3 0,6-5 2 15,4 2 2-15,4 1 1 16,6-2 1-16,13-2 1 16,4-1-7-16,10-5-8 0,6-1 0 15,1 1 0-15,-3-3 0 16,3 2 0-16,-10 1 0 15,-4 2 0-15,-12 0 0 16,-9 5 0-16,-3 3 0 0,-16 2 0 16,9-3 0-1,-9 3 0-15,0 0 0 0,0 0 0 16,0 0 0-16,0 0 0 16,0 0 0-16,0 0 0 15,0 0 0-15,-5 0 0 16,5 0 0-16,-15 8 0 15,-7 0-89-15,14-2-5 0</inkml:trace>
  <inkml:trace contextRef="#ctx0" brushRef="#br3" timeOffset="127776.1466">14259 17179 491 0,'0'0'2'0,"0"0"2"0,0 0 3 16,0 0 0-16,-7-5-7 15,7 5 0-15,0 0 0 16,0 0 0-16,-6 10 0 15,6 1 0-15,0-2 0 0,4-1 0 16,-2 2 0-16,1 4 0 16,-2 1 0-16,5 0 0 15,-4 0 0-15,4-3 0 0,-4 3 0 16,2 0 0-16,2-2 0 16,-4-1 0-16,0-2 0 15,1-1 0-15,-3-9 0 16,0 10-80-16,0-10-12 0</inkml:trace>
  <inkml:trace contextRef="#ctx0" brushRef="#br3" timeOffset="135921.6818">6123 9837 97 0,'0'0'1'0,"0"0"2"0,0 0 2 16,0 0 2-16,0 0 6 15,0 0 3-15,0 0 6 0,11 0 2 16,5 0 2-16,9-7 0 15,12-5-1-15,11-5-2 16,14-7-3-16,15-3-3 16,10-5-3-16,14-5-2 15,12-5-1-15,4-4-1 0,7 2-2 16,0 1 1-16,8-6-3 16,5 1-1-16,7-2 0 15,1-4 0-15,-2 1-1 16,6-4 0-16,-2 5-1 15,-6 0 0-15,-6 2-1 0,-16 6 1 16,-12 7-2-16,-20 5 0 16,-14 10 1-16,-16-1-1 15,-13 11 1-15,-14 1 1 16,-10 8 0-16,-8-1-1 16,-12 4 0-16,0 0 0 0,0 0-1 15,-7 10-1-15,-5-2-3 16,-3 4-7-16,-6 1-9 15,7 1-29-15,1 6-29 16,-4-1-3-16</inkml:trace>
  <inkml:trace contextRef="#ctx0" brushRef="#br3" timeOffset="136649.809">6187 9968 110 0,'0'0'5'0,"11"2"3"15,1 1 6-15,13-3 5 16,10 0 4-16,9 0 2 16,13 0 2-16,16-5 1 15,8 0-3-15,9-5-3 0,12 3-5 16,5-3-5-16,5 3-2 15,10 0-2-15,2-4-2 16,7 6 0-16,4-3-1 16,6 3-1-16,4 1 0 0,2 1 1 15,2 1-2-15,2-1 0 16,4 3-1-16,1 0 0 16,0 0 0-16,-2 0-1 0,4-3 1 15,-6 3-1-15,-3-2 0 16,-6 0 0-16,-3-3 0 0,-6 0 0 15,-10 0 0-15,-12 0-1 16,-7-2 1-16,-14 4-1 16,-16-2 0-16,-10 3 1 15,-15 0-1-15,-16-1 0 16,-9 3 0-16,-10 0 0 16,-15 0-1-16,0 0 0 0,0 0-4 15,-5 5-9-15,-7 0-21 16,-11 0-38-16,3 2-4 15</inkml:trace>
  <inkml:trace contextRef="#ctx0" brushRef="#br3" timeOffset="137542.6594">8657 8889 128 0,'0'0'0'0,"0"0"3"0,0 0 6 15,0 0 1-15,0 0 5 16,14 1 4-16,-1 5 2 15,9-1 3-15,5 0 2 16,10-1-2-16,11-1-3 0,7-1-4 16,7 1-1-16,7-3-3 15,11 0-2-15,7 0-3 16,8 0 0-16,4 0-2 16,0 0 0-16,8-5-2 0,2 2 0 15,6-1-1-15,-1 1 0 16,1-2 0-16,0 3-1 15,3 2 0-15,1 0 1 16,1 0-1-16,4 0 0 0,-5 0 0 16,1 2-1-16,4 1 0 15,0-1 1-15,-5 1-1 16,1-3 0-16,-6 0 0 0,-4 0-1 16,-6-3 1-16,-7 1-1 15,-8-6 1-15,-6 4 0 16,-12-2-1-16,-4-1 1 15,-7 2-1-15,-7 0 1 16,-6-1 0-16,-10 3-1 16,-4-1 0-16,-11-1 1 0,-3 2 0 15,-6 3 0-15,-5 0-1 16,-8 0 1-16,0 0 0 16,0 0-1-16,0 0 1 0,0 0-1 15,0 6-1-15,0-6-1 16,-12 9-5-16,1-3-11 15,1-1-30-15,6 5-26 0,-12-1-4 16</inkml:trace>
  <inkml:trace contextRef="#ctx0" brushRef="#br3" timeOffset="138346.9003">10327 9902 124 0,'0'0'7'0,"0"0"4"15,0 0 3-15,0 0 2 16,0 0 5-16,0 0-1 16,0 0 1-16,0 0 1 0,0 0-6 15,0 0-2-15,7-10-2 16,8 4-4-16,5-4 0 15,10-2 0-15,7-5-1 16,15-3 1-16,8-7-1 0,12-1 0 16,8-4-1-16,3-2 0 15,10-2 0-15,4-3-1 16,2 0-1-16,3 1 1 16,3 2-2-16,-4-5 1 0,0 4-1 15,0-2 0 1,1 3 1-16,-2 0 0 0,-3 1-1 15,-5 5 1-15,-3-4 0 16,-4 5-1-16,-9 2 1 16,-3 1-1-16,-11 4-1 0,-8 2 1 15,-11 5-1-15,-6 1 0 16,-10 4-1-16,-4-1 2 16,-8 6-3-16,-2 3 2 0,-13 2-1 15,12-5 0-15,-12 5 0 16,0 0-1-16,0 0 0 15,0 0 0-15,0 0 0 0,0 0 0 16,0 0-2-16,0 0-1 16,0 0-5-16,-8 5-7 15,-5-5-16-15,-1 0-38 16,3 2-8-16</inkml:trace>
  <inkml:trace contextRef="#ctx0" brushRef="#br3" timeOffset="138539.8883">12340 8964 265 0,'0'0'4'0,"0"0"1"0,0 0 2 16,0 0 0-16,0 0 2 16,12 0-1-16,5-1 1 0,2-2 1 15,5 0-4-15,3 1-3 16,6-1-6-16,-6 3-16 15,-2-3-43-15,3 6-6 0</inkml:trace>
  <inkml:trace contextRef="#ctx0" brushRef="#br3" timeOffset="139392.8859">5937 10101 288 0,'0'0'4'0,"0"0"1"0,0 0-3 16,0 0 1-16,0 0 1 16,0 18 1-16,0 10 2 15,6 14 4-15,3 15-3 0,1 20 1 16,-1 17 2-1,9 11 1-15,-6 16-1 0,8 3 4 16,0 1-2-16,2 6 0 16,-2-7-2-16,-3-7 1 15,1-3 0-15,-1 0-1 0,-4-8 0 16,-1-2-3-16,-7 0-3 16,3-6 0-16,-3-5-2 15,0-5-1-15,-1-13 0 0,1-7-1 16,1-7 0-16,-1-9 0 15,-3-13-1-15,1-5 1 16,-1-5-1-16,0-7 0 16,-2-4 0-16,0-4 1 0,0-4-1 15,0 1 0-15,0-11 0 16,0 9-1-16,0-9-1 16,0 0-2-16,0 0-3 15,0 0-10-15,0 0-29 16,0 0-39-16,8-6-1 0</inkml:trace>
  <inkml:trace contextRef="#ctx0" brushRef="#br3" timeOffset="140125.85">10334 10193 303 0,'0'0'5'0,"0"0"1"15,0 0 4-15,0 0-3 16,0 0 0-16,0 0 1 0,-4 11 1 15,1 19 5-15,3 14-3 16,0 16 0-16,7 16-1 16,3 18 2-16,3 15 3 15,4 10 2-15,0 10-1 0,3-5-3 16,-5 2 1-16,0 1-2 16,-7-5-1-16,-6-4-11 15,-2-2 0-15,-2-4 0 0,-6-5 0 16,1-6 0-16,-3-7 0 15,3-9 0-15,1-11 0 16,1-8 0-16,5-14 0 16,0-9 0-16,0-11 0 0,0-8 0 15,0-9 0-15,0-4 0 16,0-11 0-16,0 0-2 16,0 12-59-16,0-12-27 0,-5-8-1 15</inkml:trace>
  <inkml:trace contextRef="#ctx0" brushRef="#br3" timeOffset="140872.888">6190 12664 194 0,'0'0'4'0,"8"4"7"16,4 1 4-16,8 2 3 16,13 4 4-16,11-5 1 15,16 8 2-15,8-8 2 0,18 0-4 16,8-1-1-16,13-5-7 16,13 0-2-16,6-7-3 15,6-3-2-15,10-4 0 16,5 2-3-16,7-2-1 15,2-3 0-15,11 0-1 0,-6-3-1 16,8 2 1-16,3 0 0 16,-6 1-1-16,3 0 1 15,-4 3-2-15,-4-1 1 16,-7 0 0-16,-7 1-1 0,-13 2 0 16,-4 3 0-16,-19 1 0 15,-8 1 0-15,-15 2-1 16,-15 0 0-16,-12 3 0 0,-11 2 0 15,-14-3 0-15,-9 3 0 16,-10 0 1-16,-4 0 0 16,-13 0 0-16,0 0 0 15,0 0-1-15,0 0 0 0,-6 0-2 16,-3 0-5-16,9 0-8 16,-23 3-26-16,11-3-40 15,12 0-2-15</inkml:trace>
  <inkml:trace contextRef="#ctx0" brushRef="#br3" timeOffset="141512.5391">10421 12500 258 0,'0'0'4'0,"0"0"0"15,0 0 2-15,0-11 3 16,0 11 2-16,13-14 3 16,2 2 3-16,4-1-1 0,11-7 0 15,8-4-1-15,11-6 1 16,13-2-2-16,16-7-2 15,3-4 0-15,19-4-2 0,7-5-1 16,7 0 1-16,10-3-1 16,5 1-1-16,4 2-1 15,3 0-1-15,1 0-1 0,2 0 0 16,-7 6 0-16,2 3-1 16,-7 0 0-16,-8 6-1 15,-9 5-1-15,-17 5-2 16,-9 4 0-16,-15 9 0 15,-19-1 0-15,-12 8 0 0,-9 1 0 16,-15 5 0-16,-3 1 0 16,-11 0 0-16,0 0 0 15,0 0 0-15,0 0 0 16,-6 4 0-16,-3-1 0 0,0 1 0 16,-3-4 0-16,3 3-7 15,-6-6-23-15,-7-1-54 16,12-9-3-16</inkml:trace>
  <inkml:trace contextRef="#ctx0" brushRef="#br3" timeOffset="142020.346">12577 9242 266 0,'0'0'0'16,"0"0"0"-16,-7 7 1 15,3 8 3-15,-1 11 4 0,5 13 3 16,-2 14 3-16,2 21 1 16,0 14 2-16,2 19 1 15,9 11 1-15,-1 15 0 16,4 0-4-16,0 3-3 15,4 0-1-15,0-4-2 16,2-8 0-16,-6-3-1 0,2-9 1 16,-6-6-2-16,-1-7-1 15,-3-2 1-15,-3-13-1 16,-1-2 0-16,-2-8-1 16,2-9-2-16,-2-11-4 0,0-10-9 15,0-14-15-15,0-6-55 16,2-7-5-16</inkml:trace>
  <inkml:trace contextRef="#ctx0" brushRef="#br3" timeOffset="142142.862">12783 11397 424 0,'0'0'0'0,"0"0"-1"16,0 0 1-16,0 0-1 0,0 0-3 15,0 0-13-15,0 8-55 16,0-8-4-16</inkml:trace>
  <inkml:trace contextRef="#ctx0" brushRef="#br3" timeOffset="143939.8807">7535 10513 207 0,'0'0'7'0,"0"0"4"15,-2-10 4-15,2 10 2 16,-6-13 4-16,6 6 2 15,0 7 2-15,-5-17 2 16,5 17-4-16,0-12-4 0,0 12-3 16,0 0-2-16,0 0-1 15,0 0-4-15,0 0-1 16,0 0-1-16,0 0-1 16,-7-7 0-16,7 7 0 0,0 0-1 15,0 0-1-15,0 0 0 16,-9 0-1-16,9 0 0 15,0 0-1-15,-11 7-1 16,5 3-1-16,2 2 1 0,-3 5-1 16,2 5 0-16,-3 9 0 15,2 1 0-15,5 2 0 16,-2 1 0-16,1 2 1 0,2-3-1 16,0 1 0-16,2-2 0 15,1-6 1-15,-2-3-1 16,3-1 1-16,-2-6-1 15,-2 0 0-15,0-4 1 16,3-1-1-16,-3-12 1 0,0 16-1 16,0-16 0-16,0 7 1 15,0-7-1-15,0 0 0 16,0 0 0-16,0 0-1 16,2-13-1-16,-2-2-1 0,3-7-1 15,0-2 0-15,-1-7-1 16,-2-3-1-16,2-2 0 15,-2-4 1-15,0 5 1 16,-2-2 1-16,-3 1 0 0,-3 4 2 16,1 3 0-16,0 2 1 15,-4 6 0-15,0 1 1 16,3 4 0-16,1 3 0 0,-2 3 1 16,9 10-2-16,-7-9 1 15,7 9-1-15,0 0 0 16,7-10 1-16,9 7-1 15,3 3 0-15,4-5 0 0,7 2 1 16,7-4 0 0,3-1-1-16,0 3 1 0,0-2-1 15,-1 2 0-15,-1-2 0 16,-4 2 1-16,-4 0-1 16,-5 0 0-16,-5 2 1 0,-3 1 0 15,-1 0-1-15,-7 2 1 16,-2 0-1-16,-7 0 0 15,11 0 0-15,-11 0 0 0,10 0 0 16,-10 0 0-16,7 12 1 16,-2-5 0-16,-2 5 1 15,2 3-1-15,0 3 1 16,-3 5 0-16,0 4 1 16,1 4-1-16,2-1 0 0,-1 5-1 15,0 0 1-15,3-1-1 16,0 1 0-16,1 0 0 15,-1-8-1-15,1 4 1 16,-4-8-1-16,4-3 1 16,-1 3-1-16,-4-8 0 0,-2-3 1 15,2 0 0-15,1-2 0 16,-4-10 0-16,-4 12 1 16,4-12 0-16,-16 8 0 0,-1-6 0 15,-2 4-2-15,-3-5 0 16,-8 2 0-16,1 0 0 15,-8-1 0-15,2 1 0 16,-8-1 0-16,4-2 0 0,-3 5 0 16,1-5 0-16,4 2 0 15,5 2 0-15,0-4 0 16,4 2 0-16,6-2 0 16,5 0 0-16,0 2 0 0,9-2 0 15,8 0 0-15,-12 0 0 16,12 0 0-16,0 0 0 15,0 0 0-15,0 0 0 0,0 0-12 16,4 0-51-16,11 3-24 16,3-3-3-1</inkml:trace>
  <inkml:trace contextRef="#ctx0" brushRef="#br3" timeOffset="145032.453">7866 10294 110 0,'0'0'8'15,"0"0"4"-15,0 0 4 16,0 0 0-16,0 6 3 15,0-6 2-15,0 0 0 0,-10 5 1 16,10-5-5-16,-10 2-6 16,10-2 0-16,-12 11-3 15,12-11 1-15,-8 7-3 16,8-7 1-16,-3 10 1 16,3-10 0-16,5 3 0 0,8-3 2 15,6-3 0-15,4-7 1 16,4-3-1-16,8-2 0 15,-3 0-2-15,9-4-1 16,-7 2-2-16,-1 2 0 0,-6 3-1 16,-5-1 0-16,-7 8 0 15,-3-3 1-15,-12 8-1 16,11-3 0-16,-11 3 0 16,0 0-1-16,0 0-2 15,-6 0-2-15,6 0-5 0,-17 8-7 16,5-5-14-16,-3-3-50 15,0 7-5-15</inkml:trace>
  <inkml:trace contextRef="#ctx0" brushRef="#br3" timeOffset="145963.2066">7326 10391 223 0,'0'0'5'0,"0"0"0"15,-4-12 4-15,4 12 2 16,0 0 2-16,0 0 0 16,-9-10 0-16,9 10 1 0,0 0-3 15,0 0-2-15,0 0-2 16,13-12-2-16,-3 7-1 16,6-3 0-16,0 2 0 0,5-4 0 15,0 0 0-15,2-3 1 16,-1 2 1-16,1-1-1 15,-6 3-1-15,3-1 2 16,-8 0-1-16,1 0 0 0,-3 3 1 16,-10 7-1-1,15-12 0-15,-15 12-1 0,10-5 0 16,-10 5-1-16,0 0 0 16,0 0-1-16,0 0-1 15,0 0 0-15,5-11-1 0,-5 11 0 16,0 0 0-16,0 0 0 15,0 0 0-15,0 0-1 16,0 0 1-16,0 0 0 0,0 0 0 16,0 0 1-16,0 0-1 15,0 0 0-15,0 0 0 16,0 0 1-16,0 0-2 16,0 0 1-16,0 0 0 15,0 0-1-15,0 0 1 0,0 0 0 16,0 0-1-16,0 0 1 15,0 0 0-15,0 0 0 16,0 0 0-16,0 0 0 16,0 0-1-16,0 0 1 15,4-7-2-15,-4 7 1 0,0 0 0 16,11-5 0-16,-4 2-1 16,5 0 1-16,6 3 1 15,5-4-1-15,2-1 2 0,10 0-1 16,1 0 1-16,4 0 0 15,-3-2-1-15,6-1 1 16,-6 4 0-16,0-4 0 0,-1 4 0 16,-3-4-1-16,-3 3 1 15,-5 0 0-15,-2 0-1 16,-8-1 1-16,0 4 0 16,-6 2 0-16,-9 0 2 15,11-3 0-15,-11 3 1 0,0 0-1 16,0 0 0-16,0 0 0 15,-11 0-1-15,11 0-1 16,-14 0-2-16,14 0-4 0,-15 0-5 16,15 0-9-1,-15 9-16-15,8-7-43 16,4 8-5-16</inkml:trace>
  <inkml:trace contextRef="#ctx0" brushRef="#br3" timeOffset="146323.2305">8134 10169 295 0,'0'0'6'0,"0"0"4"0,0 0 3 16,-3-12 0-16,3 12 1 15,0 0 0-15,0 0-1 16,0 0 1-16,-7 4-7 16,5 16-2-16,2 5-3 15,0 5-2-15,2 9 2 16,3 6 1-16,3-1 0 0,-3 3-1 16,5-4 0-16,-3-2 0 15,0-5 0-15,-1 1-1 0,1-13 0 16,-2-2-1-16,0 1 0 15,-3-5 0-15,-1-6-3 16,3-3-4-16,-4 1-8 16,0-10-18-16,-5 10-41 0,5-10-7 15</inkml:trace>
  <inkml:trace contextRef="#ctx0" brushRef="#br3" timeOffset="146673.0201">7970 10947 287 0,'0'0'6'0,"0"0"3"0,0 0 1 15,0 0 2-15,0 0-1 16,0 0 0-16,3-8 2 0,5 0 1 15,9 1-4-15,-1-7-3 16,7-2-1-16,2 2-1 16,3-3 0-16,-1-1 0 0,0 6 0 15,-5-3-2-15,-4 4-1 16,-3 4 0-16,-5 5 0 16,-10 2-1-16,7-5-1 15,-7 5 1-15,0 0-2 16,0 0-2-16,0 0-7 0,-5 7-19 15,5-7-49-15,0 0-1 16</inkml:trace>
  <inkml:trace contextRef="#ctx0" brushRef="#br3" timeOffset="149927.5422">7730 12393 251 0,'0'0'4'0,"0"0"4"0,0 0 1 15,0 0 2-15,0 0 1 16,0 0 1-16,0 0 1 15,0 0-1-15,0 0-2 0,0 0-3 16,0 0 0-16,0 0 0 16,0 0-2-16,0 0 1 15,9-2-1-15,3-4 0 16,3 1 1-16,8-4-1 16,2-1 0-16,5-5 1 0,4-5-1 15,6-1 0-15,4-8 1 16,8 0 0-16,3-5-1 15,7-7 0-15,6 0 0 16,4-2-2-16,2-4 1 0,6 0-1 16,2-4 0-16,5 1 0 15,3-3 0-15,1 5 0 16,-4-2-1-16,-2 4 1 16,0 0-2-16,-8 7 1 0,-5 4-2 15,-8-1 0-15,-4 7 0 16,-12 5-1-16,-4 1 2 15,-12 9-2-15,-4 0 0 16,-10 5 0-16,-4 4 0 0,-14 5 0 16,10-7 0-16,-10 7 0 15,0 0 0-15,0 0 0 16,-8 0 0-16,8 0 0 16,-13 0 0-16,13 0 0 0,-12 0 0 15,12 0 0-15,-14 7 0 16,14-7 0-16,-18 10-12 15,18-10-13-15,-22 12-24 16,7-2-37-16,8-2-1 0</inkml:trace>
  <inkml:trace contextRef="#ctx0" brushRef="#br3" timeOffset="150344.1863">9305 11358 339 0,'0'0'6'16,"0"0"4"-16,0 0 4 0,0 0 1 16,0 0 0-16,0 0 0 15,0 0 1-15,-8-8 0 16,8 8-6-16,0 0-2 16,8-10-3-16,3 8 0 0,8-3-1 15,3-2 0-15,6-1 1 16,2 1 0-16,5-3-1 15,-7 1 0-15,2 1-2 16,-4 0 0-16,-7 4 0 16,-1 1-1-16,-8 0-1 15,-10 3 1-15,15 3 0 0,-15-3 1 16,0 23-2-16,0-7 0 16,-9 6 0-16,0 3 0 15,-2 8 0-15,-5-4 0 0,3 4 0 16,1-3 0-16,0-3 0 15,-1-5 0-15,6-3 0 16,2-3 0-16,3-4 0 0,2-4 0 16,0-8 0-16,0 14 0 15,0-14-16-15,12 0-67 16,-3 3-4-16</inkml:trace>
  <inkml:trace contextRef="#ctx0" brushRef="#br3" timeOffset="152536.5638">7798 12334 229 0,'0'0'5'0,"0"0"5"15,-7 0 3-15,7 0 2 16,-12 3 3-16,1-3 1 16,2 0 3-16,-1 0-1 0,-3 0-2 15,-4 0-3-15,2 0-3 16,-2-3-2-16,-3 3-1 15,-3-5-2-15,-2 2 1 0,1-1-3 16,-3 1 1-16,-3-2-1 16,0 1 0-16,0-1-1 15,-2-1 0-15,-5 1 0 16,1 4-1-16,-3-5 1 0,-3 3-1 16,-3 3 0-16,0-3 0 15,-2 3 0-15,0 0 0 16,-1 0 0-16,4 0-4 15,-1 0 0-15,5 0 0 16,0 0 0-16,3 0 0 16,2-5 0-16,0 5 0 0,3-1 0 15,5 1 0-15,-3-3 0 16,5 3 0-16,1-3 0 16,4 1 0-16,-1 2 0 15,3-3 0-15,2 3 0 0,-2-2 0 16,6 0 0-16,-4 2 0 15,2 0 0-15,2 0 0 16,-1 0 0-16,1 0 0 0,-1 0 0 16,1 0 0-16,2 0 0 15,2 0 0-15,8 0 0 16,-14 0 0-16,14 0 0 0,-13-3 0 16,13 3 0-16,0 0 0 15,-10-2 0-15,10 2 0 16,0 0 0-16,0 0 0 15,-7-3 0-15,7 3 0 16,0 0 0-16,0 0 0 0,0 0 0 16,0 0 0-16,0 0 0 15,0 0 0-15,0 0 0 16,0 0 0-16,0 0 0 16,0 0 0-16,0 0 0 0,0 0 0 15,2 5 0-15,-2-5 0 16,15 18 0-16,-5-9 0 15,0 3 0-15,5 2 0 16,-3-2 0-16,0 0 0 0,4 0 0 16,-4 1 0-16,-2-4 0 15,0 3 0-15,0-1 0 16,-2-4 0-16,-8-7 0 0,12 13 0 16,-12-13 0-16,0 0 0 15,7 10 0-15,-7-10 0 16,0 0 0-16,0 0 0 15,-7-3 0-15,7 3 0 16,-16-12 0-16,4 2 0 16,0-1 0-16,-3-3 0 0,0-1 0 15,-1 0 0-15,5-1 0 16,-2 3 0-16,1-3 0 16,2 4 0-16,0 3 0 15,3 1 0-15,-1-2 0 0,8 10 0 16,-9-10 0-16,9 10 0 15,0 0 0-15,-6-10 0 16,6 10 0-16,0 0 0 0,0 0 0 16,0 0 0-16,11-4 0 15,-4 1 0-15,5 3 0 16,3-2 0-16,4-4 0 16,2 2 0-16,-1-1 0 0,1 0 0 15,2 0 0-15,2-3 0 16,-2 2 0-16,-2 0 0 15,0 1 0-15,-3-2 0 16,-4 1 0-16,-3 1 0 0,-4 3 0 16,-7 2 0-16,7 0 0 15,-7 0 0-15,0 0 0 16,0 0 0-16,0 0 0 16,0 0 0-16,0 0 0 0,0 0 0 15,0 0 0-15,0 0 0 16,0 0-15-16,0 0-71 15,11-5-3-15</inkml:trace>
  <inkml:trace contextRef="#ctx0" brushRef="#br3" timeOffset="153356.4165">9355 11772 402 0,'0'0'4'0,"0"0"1"15,0 0 3-15,0 0 1 16,0-8 1-16,0 8-1 0,5-13 1 15,-5 13-1-15,19-12-2 16,-6 10-2-16,2 2-3 0,0 0 0 16,2 7-1-16,-4 5 0 15,-3 8 0-15,-6 1 0 16,-1 1 1-16,-3 5-1 16,-5-2 0-16,-5 2 0 0,-3-7 0 15,-1-1 0-15,2-1 0 16,-1-9 1-16,6-1 0 15,-3-5 1-15,10-3-1 0,-8-3-1 16,5-9 1 0,3-5 0-16,9-8-1 0,0-3 1 15,3-2-2-15,1-1 0 16,4 3 0-16,-1 1 0 16,-2 7 0-16,-3 3 0 15,-4 5 0-15,-7 12 0 0,0 0 0 16,0 0 0-16,9 2 0 15,-4 13 0-15,-2-3 0 16,5 2 0-16,4 3 0 0,0-1 0 16,5-3 0-16,9-6 0 15,-2-5 0-15,11-2-21 16,0-2-63-16,-3-13-4 0</inkml:trace>
  <inkml:trace contextRef="#ctx0" brushRef="#br3" timeOffset="154207.7047">6504 11747 395 0,'0'0'6'15,"0"0"0"-15,0 0 1 16,0 0-1-16,0 0 1 15,-3 4 0-15,3 4 0 16,0 5 0-16,8 0-5 0,1 2-1 16,7-1 0-1,0 1 1-15,7-4 1 0,4 0-1 16,1-9 1-16,-1-2 0 16,1-5 1-16,-5-4 0 15,1-4 1-15,-9-1 0 0,-1-1-1 16,-9 3 0-16,-3-5 0 15,-2 5 0-15,-2 3-1 16,2 9-1-16,-12-12-2 0,12 12 0 16,-7-6-2-16,7 6 1 15,0 6 0-15,7 3-1 16,7-2 1-16,4 6 0 0,3-3 1 16,3 2 0-16,1 2 1 15,0-2-1-15,-3-3 0 16,-2 3 0-16,-5 1 0 15,-8-1-1-15,-4 2-1 16,-3 4-1-16,-9 0-4 0,0-1-9 16,-8 1-28-16,3-4-39 15,-2 1-2-15</inkml:trace>
  <inkml:trace contextRef="#ctx0" brushRef="#br3" timeOffset="155251.64">7844 12317 257 0,'0'0'7'0,"0"0"3"16,0 0 3-16,0 0 2 16,0 0 1-16,0 0 3 15,-10-7 1-15,10 7 1 0,-8-16-3 16,5 3-4-16,1-1-1 15,-3-3-1-15,0-3-1 16,3-5-1-16,-1-5-2 16,1-4 1-16,-4-6-2 0,4-10-1 15,-3-1 0-15,3-12-2 16,-6-3 1-16,1-4 0 16,-1-2 0-16,1 5-5 15,-1 3 0-15,1 5 0 0,-1 7 0 16,1 4 0-16,2 14 0 15,-2 2 0-15,0 6 0 16,3 9 0-16,-2 2 0 0,5 4 0 16,1 11 0-16,-2-11 0 15,2 11 0-15,0 0 0 16,0 0 0-16,0 0 0 16,0 0 0-16,0 0 0 15,0 0 0-15,0 0 0 0,0 0 0 16,0 0 0-16,-8 5 0 15,8-5 0-15,-2 10 0 16,-5-3 0-16,6 6 0 16,-4-1 0-16,-2 3 0 0,-3 3 0 15,-3 2 0-15,1-1 0 16,-1 4 0-16,1-7 0 16,0 5 0-16,-1-6 0 15,6-2 0-15,-3-4 0 0,10-9 0 16,-8 8 0-16,8-8 0 15,0 0 0-15,0-10 0 16,0-3 0-16,6-4 0 0,3-6 0 16,6-4 0-16,-2 0 0 15,1-5 0-15,4 2 0 16,-3 3 0-16,0 5 0 16,-3 2 0-16,-6 5 0 0,1 3 0 15,-7 12 0-15,7-11 0 16,-7 11 0-16,0 0 0 15,12 11 0-15,-1 1 0 16,1-2 0-16,-1 5 0 16,3 2 0-16,6 0 0 0,-3 0 0 15,3-1 0-15,-3-4 0 16,3-2 0-16,-2 5 0 16,-1-8 0-16,6-1-86 15,-3-2-3-15</inkml:trace>
  <inkml:trace contextRef="#ctx0" brushRef="#br3" timeOffset="155846.3442">8062 11269 408 0,'0'0'5'0,"0"0"3"0,-14-8 4 16,14 8 0-16,-13-7 2 15,13 7 0-15,-13-11 1 16,13 11-1-16,-2-14-5 0,4 4-9 15,11 0 0-15,4 1 0 16,0-2 0-16,6-1 0 16,0 4 0-16,2 2 0 15,-4 6 0-15,-1 0 0 0,-2 0 0 16,-3 5 0-16,-7 7 0 16,-1 8 0-16,-7 2 0 15,-8 2 0-15,-4 6 0 0,-6 2 0 16,1-2 0-16,-3-3 0 15,3 1 0-15,2-9 0 16,5-4 0-16,2-6 0 16,8-9 0-16,0 0 0 15,18 3 0-15,2-6 0 0,2-6 0 16,5-3 0-16,1-3 0 16,1-2 0-16,5 2 0 15,-8 0 0-15,-1 2 0 16,-2 3 0-16,-9 3 0 0,-1 2 0 15,-3 0 0-15,-10 5 0 16,0 0 0-16,7 0 0 16,-7 0 0-16,0 0 0 0,0 0 0 15,0 0 0-15,-7 5-87 16,7-5-2-16</inkml:trace>
  <inkml:trace contextRef="#ctx0" brushRef="#br3" timeOffset="162748.704">13462 7508 186 0,'0'0'6'0,"0"0"4"15,-10-2 2-15,10 2 1 16,0 0-1-16,-11 0 2 15,11 0 1-15,0 0 2 0,18 9-4 16,10-3-2-16,18 1-1 16,27 1 2-16,21-1 0 15,26-5 0-15,21-2-2 16,24 0-1-16,18 0-2 16,11-2-1-16,5-2-2 15,0-2-1-15,-10 1-1 0,-5-2 0 16,-8-1 0-16,-19 1 1 15,-11-4-1-15,-13 2 1 16,-19 1-1-16,-15-2 1 0,-20 3 0 16,-17 2 0-16,-19 1 0 15,-18 1-1-15,-25 3 1 16,-5 0-2-16,-24 3 1 0,-19 3-2 16,-12 2-1-16,-23 4-2 15,-18 0 0-15,-20 4 0 16,-22-1-1-16,-15 0 1 15,-17-3-1-15,-16-2 1 16,-8-1 1-16,1 2 1 0,1-4 0 16,1-2 0-16,8 0 0 15,15-1 0-15,10 4 1 16,16-2 0-16,15-4-1 0,13 0 2 16,16 1 0-1,29 0-2-15,17-1 2 0,20 1-1 16,21-2 2-16,29 2 0 15,37 0 1-15,37-3-1 16,31 0 0-16,35-6 2 16,31 2-1-16,29-4 0 0,20 1 0 15,14-1-2-15,-2 1 1 16,0 4 0-16,-11 1-1 0,-16 2 1 16,-13 0 0-16,-19 0 2 15,-18 2-3-15,-21 1 2 16,-18-3-1-16,-29 0 2 15,-15 0 2-15,-26 0 1 16,-14 0-1-16,-17-3 0 0,-16 1 0 16,-12 2-1-16,0 0 0 15,-17-11-2-15,-1 11-3 16,1 0-4-16,-8 0-5 16,2 11-13-16,-2 4-60 0,0-3-3 15</inkml:trace>
  <inkml:trace contextRef="#ctx0" brushRef="#br3" timeOffset="169035.1226">15274 9297 270 0,'0'0'5'0,"0"0"5"0,0 0 0 16,0 0-1-16,0 0 2 15,-2 5 1-15,-2 12 3 16,2 10 2-16,0 16-1 16,2 16-2-16,2 18-1 15,4 15 3-15,2 14 0 0,5 13-1 16,3 7-1-16,1 3-2 16,0 0-3-16,0-3-1 15,1 3 0-15,-2-8-3 16,-4-6 1-16,-5 1-6 0,-2-12 0 15,-3 0 0-15,-2-8 0 16,-2-7 0-16,-1-4 0 16,-4-16 0-16,2-5 0 15,0-11 0-15,1-11 0 0,-2-9 0 16,3-12 0-16,3-6 0 16,0-15 0-1,0 0 0-15,-12 0 0 0,10-7 0 16,-5-10-12-16,3-3-29 15,4-10-45-15,0-3-3 0</inkml:trace>
  <inkml:trace contextRef="#ctx0" brushRef="#br3" timeOffset="169715.7125">15306 9322 262 0,'0'0'6'0,"0"0"3"15,0 0 0-15,0 0 2 16,-10 7 0-16,10 3 3 0,2 4 3 15,10 4 3-15,17 5-2 16,15 4 0-16,18 2 1 16,23 1-1-16,16 5 0 15,21-3-2-15,8 2-4 0,14-1-2 16,2-1-2 0,4 3-2-16,-3-2-2 0,-5-2-1 15,-9 1-1-15,-4-2-2 16,-4-5 0-16,-8-3 0 15,-12-2 0-15,-11-2 0 0,-15-6 0 16,-16-2 0-16,-12-2 0 16,-16-6 0-16,-7-2 0 15,-11 0 0-15,-9 0 0 0,-8 0 0 16,0-13 0-16,0 13 0 16,0-18 0-16,-3 11 0 15,3-3 0-15,0 10 0 16,-7-15 0-16,7 15 0 0,-2-10 0 15,2 10 0-15,0 0 0 16,0 0 0-16,0 0-7 16,0 0-13-16,0 0-11 0,0 0-18 15,0 0-30-15,4 10-10 16</inkml:trace>
  <inkml:trace contextRef="#ctx0" brushRef="#br3" timeOffset="169955.0626">17646 9934 239 0,'0'0'8'0,"-9"12"8"0,9 0 3 16,0 11 4-16,0 7 2 15,3 6-1-15,3 14 3 0,1 14 1 16,5 3-9-16,-2 5-7 16,0 7-3-16,0 3-4 15,-5 5-1-15,-2-6-1 16,-3 4-1-16,0-3-1 0,-3-3 1 15,-8-2 1-15,2-3-2 16,-4-2-4-16,-6-7-12 16,8-11-35-16,-1 2-29 15,-2-8-3-15</inkml:trace>
  <inkml:trace contextRef="#ctx0" brushRef="#br3" timeOffset="170567.5108">15336 11764 244 0,'0'0'2'16,"0"0"5"-16,0 0 5 0,0 0 4 16,4 4 3-16,9 2 3 15,10 2 1-15,7 2 4 16,14-1-1-16,16 4-5 0,15-1-2 16,14-2-3-16,15 0-3 15,13-5-1-15,12-1-3 16,8-1-1-16,5-1-1 15,2-2-2-15,0 3-2 16,1 0-3-16,-9 3 0 0,-6 0 0 16,-6 5 0-16,-13-2 0 15,-8-2 0-15,-14-2 0 16,-10 3 0-16,-14 2 0 16,-10-5 0-16,-13-1 0 0,-12-1 0 15,-11 0 0-15,-3-3 0 16,-16 0 0-16,0 0 0 15,0 0 0-15,0 0 0 16,0 0-3-16,-5-8-35 0,0-2-46 16,-3-5-3-16</inkml:trace>
  <inkml:trace contextRef="#ctx0" brushRef="#br3" timeOffset="170752.0165">17772 11554 392 0,'0'0'1'15,"3"4"2"-15,-1 11 1 16,0 4 2-16,3 2 1 0,3 9 1 16,-3 7 1-16,2 5 0 15,1 3-1-15,-1 5-1 16,1-4-3-16,-5-1-8 16,4-1-22-16,11-2-52 0,-14-9-1 15</inkml:trace>
  <inkml:trace contextRef="#ctx0" brushRef="#br3" timeOffset="171420.8065">17777 9958 326 0,'0'0'6'0,"0"0"4"0,0 0 2 0,0 0 2 16,-5-15 2-16,8 6 0 16,12-9 2-16,9-5 2 15,21-9-7-15,17-7-1 16,21-11-1-16,18-7-1 0,21-7 0 15,18 0-1-15,5-4-1 16,6 2-8-16,2 2 0 16,-5 4 0-16,-10 6 0 0,-11 7 0 15,-21 8 0-15,-18 3 0 16,-18 9 0-16,-19 7 0 16,-13 5 0-16,-16 9 0 15,-11 3 0-15,-11 3 0 0,-13 3 0 16,-13 1 0-16,3 8-44 15,-14 5-44-15,-4 3-2 16</inkml:trace>
  <inkml:trace contextRef="#ctx0" brushRef="#br3" timeOffset="172517.3457">15597 9294 265 0,'0'0'5'0,"0"0"4"15,0 0 1-15,0 0 2 0,0 0-1 16,-3-13 3-16,8 7 2 16,15-9 1-16,15-8-1 15,13-8-2-15,19-10-1 0,17-10-1 16,20-7 1-16,18-8-2 15,13-6-2-15,13-6-1 16,7 5-2-16,4-4-1 16,1 5-1-16,-5 5-1 0,-1 5-1 15,-7 3-1-15,-10 7 1 16,-10 6-1-16,-16 10-1 16,-11 4 0-16,-18 4 0 15,-17 11 2-15,-16 5-1 16,-16 4 1-16,-13 4-1 15,-20 4 0-15,0 0 1 0,0 0-1 16,-18 0-1-16,1 7 0 16,-5-1-2-16,-1 5-1 15,-3-4-4-15,5 7-3 0,1-8-3 16,6 5-5-16,1-7-6 16,1 1-4-16,12-5-5 15,-8 6-3-15,8-6-1 0,0 0-3 16,5-8-2-16,-5 8 5 15,15-10 6-15,-8 1 3 16,3 0 8-16,-10 9 8 0,15-12 8 16,-15 12 14-1,10-10 6-15,-10 10 8 0,0 0 4 16,10-3 4-16,-10 3 4 16,10 5 1-16,3 5-2 15,8 0-5-15,7 6-1 16,15 1-2-16,12 0-3 15,14 5-5-15,13-2-3 0,15 5-3 16,7 0-2-16,10 0-2 16,8-4-2-16,0 5-2 15,0-2-3-15,-3-1 0 0,-2-1-1 16,-8-5 0-16,-4-2-1 16,-11-5 0-16,-4 1 0 15,-16-7 1-15,-7-2 0 0,-17 1-1 16,-7 0 2-16,-13-3 0 15,-11 0 1-15,-6 0 0 16,-13 0-1-16,0 0 1 16,0 0-1-16,2-6 0 0,-2 6-1 15,0 0-2-15,0 0-1 16,-2-9-1-16,2 9-2 16,0 0-3-16,0 0-7 15,0 0-6-15,-11 7-14 16,11-7-34-16,-7 13-13 15</inkml:trace>
  <inkml:trace contextRef="#ctx0" brushRef="#br3" timeOffset="172769.6726">19824 8724 336 0,'0'0'6'15,"0"0"4"-15,0 0 4 16,0 0 1-16,0-9 0 0,0 9-2 15,0 0 0-15,0 0 0 16,-9 7-5-16,9 13-4 16,0 10-3-16,0 9 0 0,0 7 0 15,0 7 1-15,5 10 0 16,-1 0 0-16,3 2-1 16,2 2-1-16,-1 0-4 15,5-3-11-15,-4 5-39 16,-2-14-25-16,4-1-3 15</inkml:trace>
  <inkml:trace contextRef="#ctx0" brushRef="#br3" timeOffset="172953.3133">19880 9406 369 0,'0'0'2'0,"-3"15"1"15,1 7 1-15,-3 10 2 16,0 12 1-16,3 9 0 15,0 14 0-15,2 12 1 16,0 7-3-16,2 6-4 0,8 5-15 16,-6 10-55-16,5-9-8 15</inkml:trace>
  <inkml:trace contextRef="#ctx0" brushRef="#br3" timeOffset="173605.6683">17740 11833 309 0,'0'0'3'16,"-10"0"3"-16,10 0 7 0,-17 0 1 16,17 0 2-16,-13 3 3 15,13-3 1-15,0 0 1 16,17-10-2-16,23-4-3 15,22-6-5-15,23-10-1 16,24-7-1-16,23-3-2 0,19-2-1 16,8-3-1-16,16-2 0 15,-1 3-3-15,3-1-2 16,-11 8 0-16,-8 0 0 16,-8-1 0-16,-13 3 0 0,-13 4 0 15,-16 7 0 1,-16-2 0-16,-23 9 0 0,-15 2 0 15,-16 2 0-15,-16 4 0 16,-12 4 0-16,-10 5 0 16,-2-10 0-16,-11 8 0 0,-2 2 0 15,-7 0 0-15,-1 0-5 16,-7 2-21-16,0 2-58 16,-2 4-4-16</inkml:trace>
  <inkml:trace contextRef="#ctx0" brushRef="#br3" timeOffset="173748.5031">19485 11189 424 0,'0'0'1'0,"0"0"-1"0,0 0-2 16,1-14-6-16,13 2-39 16,0 6-28-16,2-4-3 15</inkml:trace>
  <inkml:trace contextRef="#ctx0" brushRef="#br3" timeOffset="174617.9786">14388 12312 305 0,'0'0'7'16,"0"0"4"-16,6-16 1 0,1 4 4 15,5-3 2-15,11-4 2 16,7-10 0-16,9-7 1 16,11-8-4-16,15-6-2 15,15-7-2-15,14-7-2 0,13-8 0 16,10-5-2-16,9-5-4 16,14-7-5-16,2-3 0 15,3-2 0-15,2 0 0 0,0 3 0 16,-5 1 0-16,-3 8 0 15,-15 5 0-15,-10 11 0 16,-11 6 0-16,-17 13 0 0,-13 8 0 16,-16 7 0-16,-15 5 0 15,-12 9 0-15,-7 0 0 16,-11 9 0-16,-12 9 0 16,10-8 0-16,-10 8 0 15,0 0 0-15,0 0 0 16,0 0 0-16,0 0 0 0,-5 5 0 15,5-5 0-15,-5 10 0 16,5-10 0-16,-10 12 0 16,10-12 0-16,-7 14 0 0,7-14 0 15,-11 6 0-15,11-6-15 16,-9 8-7-16,6-16-40 16,3 8-25-16,0 0-4 0</inkml:trace>
  <inkml:trace contextRef="#ctx0" brushRef="#br3" timeOffset="176247.8431">16833 10711 161 0,'0'0'6'16,"0"0"5"-16,0 0 4 15,0 0 2-15,0 0 3 0,0 0 4 16,0 0 1-16,0 0 3 16,0 0-3-16,0 0-2 15,0 0 0-15,0 0-2 0,0 0-3 16,0 0-2-16,0 0-2 15,0 0-2-15,-8-5-3 16,8 5-2-16,-19-7-2 16,4 2 0-16,-3-3-1 15,-5 1 0-15,-7-3 0 16,-5 1 0-16,-4-4-1 0,-8-2 1 16,-3-3-1-1,-14 1-3-15,-7 0 0 0,-5-5 0 16,-11-5 0-16,-5 4 0 15,-11-4 0-15,-10-5 0 0,-8 4 0 16,-2-4 0-16,-7 3 0 16,-4-1 0-16,3 0 0 15,-6 0 0-15,8 3 0 0,7-2 0 16,7 4 0-16,11-3 0 16,12 6 0-16,13 0 0 15,14-1 0-15,13 6 0 0,10 0 0 16,14 4 0-16,3 1 0 15,7 5 0-15,8-1 0 16,10 8 0-16,-11-9 0 16,11 9 0-16,0 0 0 15,0 0 0-15,0 0 0 0,0 0 0 16,0 0 0-16,0 0 0 16,0 0 0-16,0 0 0 15,0 0 0-15,0 0 0 16,0 0 0-16,0 0 0 15,0 0 0-15,0 0 0 0,0 0 0 16,0 0 0-16,0 0 0 16,0 0 0-16,0 0 0 15,0 0 0-15,0 0 0 0,0 0 0 16,0 0 0-16,0 0 0 16,0 0 0-16,0 0 0 15,0 0 0-15,0 0 0 0,0 0 0 16,-9-11 0-16,9 11 0 15,0 0 0-15,0 0 0 16,-7-10 0-16,7 10 0 16,0 0 0-16,-4-9 0 0,4 9 0 15,0 0 0-15,-5-11 0 16,5 11 0-16,0 0 0 16,-7-9 0-16,7 9 0 15,0 0 0-15,0 0 0 16,0 0 0-16,-9-3 0 15,9 3 0-15,-8 12 0 0,4 0 0 16,-2 6 0-16,6 2 0 16,-6 5 0-16,4 4 0 15,-2-2 0-15,4 2 0 0,-2-5 0 16,2 3 0-16,0-7 0 16,0 0 0-16,0-5 0 15,0-5 0-15,0-10 0 0,0 12 0 16,0-12 0-16,0 0 0 15,0-10 0-15,0-4 0 16,0-6 0-16,0-4 0 0,0-2 0 16,0-3 0-16,0-2 0 15,-2 1 0-15,2 3 0 16,0 3 0-16,0 3 0 16,0 4 0-16,0 2 0 15,0 3 0-15,0 12 0 16,0-9 0-16,0 9 0 0,0 0 0 15,0 0 0-15,0 0 0 16,13-8 0-16,-4 8 0 16,3 0 0-16,0 2 0 15,6 4 0-15,2-4 0 0,-2-2 0 16,4 2 0-16,0-2 0 16,1 0 0-16,2 0 0 15,-1-2 0-15,-1 0 0 0,-1-4 0 16,1 4 0-16,-6 0 0 15,-4 2 0-15,-3-3 0 16,-10 3 0-16,11 0 0 16,-11 0 0-16,0 0 0 0,0 0 0 15,0 0 0-15,0 0 0 16,0 0 0-16,0 0 0 16,0 0 0-16,0 0-88 15,9 5-4-15</inkml:trace>
  <inkml:trace contextRef="#ctx0" brushRef="#br3" timeOffset="182683.6244">15905 9857 337 0,'0'0'5'0,"0"0"2"0,-10-10 2 16,-2 7 3-16,-10 1 1 16,-4 2 0-16,-8 0 0 15,-8 5 1-15,-6 9-3 16,-2 9-3-16,-4 7-2 0,-2 12-1 15,3 10-1-15,0 7 1 16,2 13 0-16,5 8 0 16,8-2-1-16,8 7 0 15,18-3 0-15,12-3-1 0,12-10-1 16,26-7 1-16,10-13-2 16,17-8 0-16,5-15 0 15,10-13 0-15,0-13 0 16,5-7 0-16,-3-15 1 15,1-13-1-15,-4-10 1 0,-7-6 0 16,-7-12-1-16,-8-7 1 16,-10-8-1-16,-8-10 1 15,-15 0-2-15,-10-7 0 16,-16 3 0-16,-18 5 0 0,-15 11 0 16,-15 12 0-16,-18 14 0 15,-9 20 0-15,-15 21 0 16,-4 13 0-16,-6 21 0 0,8 18 0 15,3 4 0-15,22 20-12 16,20 0-74-16,19 1-2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16T07:18:37.11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00206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1601 2997 150 0,'0'0'1'0,"0"0"3"0,0 0 2 16,0 0 3-16,7 3 3 16,4 2 4-16,1-1 5 0,8 7 0 15,5-5 2-15,6 5-1 16,9-1-2-16,8 2-1 16,12-2-3-16,5 0-3 0,9 0-1 15,11-1-2-15,7 2-1 16,6-4-2-16,12 1 0 15,10-2 0-15,6 2-2 16,8-2 0-16,11-2 0 16,6-4-2-16,6 6 1 0,10-4-1 15,4-2-1-15,8 0 1 16,2-2 0-16,11-1-1 16,0 0 0-16,3-1 0 15,7-2 0-15,5-2 1 16,4 3-1-16,3-4 0 0,2-1 0 15,-2 0-1-15,4 1 0 16,1-4 1-16,3 3-1 16,-6-2-1-16,0 4 1 15,-5 3-1-15,1 0 0 0,1 3 1 16,-4 0-1-16,3 2 1 16,-1-4-1-16,-2 4 0 15,4 0 1-15,-2 0-1 0,-2 0 0 16,0 0 1-16,-2 6 0 15,-6-4 0-15,0 3-1 16,-2 0 1-16,6 1-1 16,-5-4 1-16,2 3 0 0,0 0-1 15,1 0 1-15,1-3 0 16,0 0 0-16,-1 4 0 16,-6-2 0-16,-1 4-1 15,-6-3 1-15,-9-3 0 0,-10 0-1 16,-6 4 0-1,-11-6 1-15,-11 0 0 0,-8 0-1 16,-11 0 1-16,-14-6 0 16,-11 4-1-16,-9-5 1 0,-14-1 0 15,-14 4-1-15,-12-4 1 16,-10 1 1-16,-8 2-1 16,-12 0 0-16,-8 3-1 0,-12 2-3 15,0 0-5-15,0 0-10 16,-14-3-23-16,-21 3-40 15,-2 0-3-15</inkml:trace>
  <inkml:trace contextRef="#ctx0" brushRef="#br0" timeOffset="1132.5936">1858 3171 165 0,'0'0'4'0,"4"-3"1"15,6 1 3-15,3-1 3 16,11 2 1-16,8-2 3 15,9-2 3-15,10-1-1 0,9 2 0 16,13-2-1-16,11-2-2 16,8 3-1-16,8-2-1 15,12 2-1-15,10-2-2 0,7 2-1 16,9-2-1-16,11 0 1 16,2-3-3-16,15 2 0 15,7-2 0-15,0 1-3 16,10 1 0-16,3 0 0 0,0 4 0 15,4-5 0-15,4 5 0 16,2-4 0-16,4 1 1 16,8-3 0-16,1 3 1 15,4-3-1-15,4 0 0 16,0 0 0-16,4 3 0 0,4-1 0 16,-6 6-1-16,0-1 0 15,-3 2 0-15,6 1 0 16,-1 1 0-16,0 2 0 15,3 2 0-15,4-2-2 16,-4 1 2-16,5-1-1 0,0 2 0 16,-1-3 0-16,-1 1 0 15,1-1 0-15,-7-2 1 0,1 0-1 16,-1 0 0-16,-5-2 0 16,-2-3 0-16,0-3 0 15,-10 1 0-15,-3-6 1 16,-7 3 0-16,-5-2 0 0,-8 0 0 15,-9-1 0-15,-16-1 1 16,-9 4-1-16,-13-3 0 16,-10 1-2-16,-16 0 1 15,-12 2 0-15,-16-4 0 0,-10 8 0 16,-15-5 0-16,-14 4 0 16,-6 2 0-16,-10-2 0 15,-8 4-3-15,-7 1-3 16,-10 2-10-16,0 0-25 15,0 5-39-15,-14 2-2 0</inkml:trace>
  <inkml:trace contextRef="#ctx0" brushRef="#br1" timeOffset="71914.8446">15309 5407 303 0,'0'0'6'0,"0"0"2"0,0 0 5 15,0 0 1-15,0 0 1 16,-5-10 1-16,5 10-1 0,0 0-1 15,0 0-4-15,-11-2-4 16,11 2-14-16,-3 17-56 16,3-17-11-16</inkml:trace>
  <inkml:trace contextRef="#ctx0" brushRef="#br1" timeOffset="73579.5491">15318 5445 259 0,'0'0'6'0,"0"0"3"0,0 0 2 16,0 0 1-16,0 0-1 15,0 0 3-15,-8 8 1 0,4 4 2 16,0 5-3-16,-2 2-2 16,0 11 0-16,2 10 0 15,2 5-1-15,-2 5 0 16,3 1-2-16,1 6-1 0,-2 2-2 15,2 6-1-15,-3 0 0 16,3-4-1-16,-2 4 0 16,-2 0 0-16,2 3 1 15,0-3-1-15,-3 4 2 0,-2-2-1 16,-1 0 0-16,-2 0-1 16,2-3 1-16,-4 3 1 15,-1-1-6-15,6 0 0 16,-2-4 0-16,-2 2 0 15,4-2 0-15,0 0 0 0,-1 0 0 16,3-1 0-16,-3-6 0 16,4 4 0-16,1-4 0 15,1 0 0-15,-1-1 0 16,1-1 0-16,2-7 0 16,0 1 0-16,0-2 0 0,2-1 0 15,1 2 0-15,-3-8 0 16,0 2 0-16,0-2 0 15,0-2 0-15,0 2 0 0,0-3 0 16,0-1 0-16,-3-7 0 16,1 8 0-16,2-4 0 15,-2-3 0-15,-1 2 0 0,3-7 0 16,0 0 0-16,-3 1 0 16,0-4 0-16,1-6 0 15,-1-1 0-15,1-1 0 16,0-4 0-16,2-8 0 0,-3 9 0 15,3-9 0-15,0 0 0 16,0 0 0-16,-7-5 0 16,7-5 0-16,-2-4 0 15,2-1 0-15,-3-7 0 16,3 2 0-16,-3-7-43 0,3-3-46 16,3-5-2-16</inkml:trace>
  <inkml:trace contextRef="#ctx0" brushRef="#br1" timeOffset="76262.4819">15266 6074 244 0,'0'0'7'0,"0"0"4"0,0 0 2 15,0 0 4-15,-6-4 1 16,6 4 1-16,0-8 2 15,0 8 2-15,-1-12-5 0,1 1-4 16,0 11-3-16,-3-18-1 16,3 9-2-16,0-3-2 15,0 2 0-15,0 0-2 0,0-4 0 16,0 1 0-16,0-3 0 16,0 2 0-16,0-4 1 15,0 4-1-15,0-1 0 16,0-2 1-16,0 0-1 0,3-1 0 15,-2 3-1-15,-1-2 0 16,4-1-1 0,0 1 0-16,-4-2 0 15,4-2 0-15,-2 4 0 0,-2 2 1 16,3-2-3-16,-1 2 0 16,-1-3 0-16,3 6 0 0,-2 0 0 15,1-3 0-15,1 5 0 16,-1-5 0-16,3 1 0 15,-2 2 0-15,0-5 0 0,2 2 0 16,-2 1 0-16,4-1 0 16,-2 1 0-16,-1-2 0 0,-1 3 0 15,1-1 0-15,0-1 0 16,2 0 0-16,-1 1 0 16,4-3 0-16,-1 0 0 15,2-1 0-15,1 0 0 16,-2-2 0-16,0 1 0 15,2-1 0-15,4 3 0 0,-4-1 0 16,-3 1 0-16,4 2 0 16,-5 0 0-16,4 3 0 15,-2-3 0-15,1 6 0 16,3-4 0-16,-2 0 0 16,0 3 0-16,6 2 0 0,-4-4 0 15,2 3 0-15,-2-1 0 16,4 0 0-16,-6 3 0 15,4-1 0-15,-4 1 0 0,-2-4 0 16,5 4 0-16,0 2 0 16,-5-1 0-16,4 2 0 15,-1 2 0-15,-1-4 0 16,6 4 0-16,-6 0 0 0,2 2 0 16,4-5 0-16,-2 5 0 15,-2-5 0-15,6 2 0 16,-2 3 0-16,-1-4 0 15,1 4 0-15,-1 0 0 0,1-3 0 16,-2 3 0-16,2 0 0 16,2 0 0-16,-3 0 0 15,3 3 0-15,3-1 0 16,-4 0 0-16,3 1 0 0,-1 2 0 16,3-3 0-16,-1 3 0 15,0 0 0-15,-3 0 0 16,1-2 0-16,-3 2 0 15,2-1 0-15,0 5 0 0,-2-2 0 16,1 1 0-16,-1-2 0 16,-1 2 0-16,0 2 0 15,-1 2 0-15,-2 3 0 16,1-3 0-16,-5 5 0 0,2 4 0 16,-1-4 0-16,1 5 0 15,0 1 0-15,-2 1 0 16,0 2 0-16,0-2 0 15,0 0 0-15,-3 3 0 0,1 2 0 16,-4-3 0-16,2 2 0 16,-1-1 0-16,-2 3 0 15,-1-1 0-15,0 1 0 16,1 2 0-16,-3 1 0 16,0-1 0-16,1 5 0 0,-1 0 0 15,0 2 0-15,0 2 0 16,0-2 0-16,0 1 0 15,0 2 0-15,4-4 0 0,-4 3 0 16,0-2 0-16,0-1 0 16,0-3 0-16,0 1 0 15,0 2 0-15,0-3 0 16,0 2 0-16,0-4 0 0,0 5 0 16,-4 1 0-16,3-1 0 15,-2 2 0-15,1-6 0 16,0 6 0-16,-3-5 0 15,2 1 0-15,-3 2 0 0,-2-3 0 16,4-1 0-16,-3 4 0 16,2-4 0-16,-5 0 0 15,3 4 0-15,-3-8 0 16,-1 2 0-16,4 1 0 0,-2-4 0 16,1 0 0-16,3 2 0 15,-3-2 0-15,4-4 0 16,-1 7 0-16,0-4 0 15,2 1 0-15,-2-2 0 0,0 6 0 16,2-4 0-16,3 1 0 16,-4-1 0-16,1-1 0 15,-2 2 0-15,5-4 0 0,-7 5 0 16,7-6 0-16,-6 0 0 16,4-2 0-16,-3 3 0 15,3-2 0-15,-1 4 0 16,-1-6 0-16,1 0 0 15,1 6 0-15,-4-4 0 0,4-2 0 16,-1 1 0-16,0 3 0 16,1-5 0-16,-2 2 0 15,0-1 0-15,0-1 0 16,4 0 0-16,-5-1 0 16,2-3 0-16,1-3 0 0,-1 4 0 15,0-4 0-15,2 4 0 16,1-2 0-16,-3 0 0 15,-3 4 0-15,5-1 0 0,-1-1 0 16,2 2 0-16,0-2 0 16,-3-1 0-16,1-2 0 15,-1 1 0-15,3 0 0 0,0-4 0 16,0 4 0-16,0-4 0 16,0 0 0-16,0-2 0 15,0 3 0-15,0-6 0 16,0 5 0-16,0-4 0 15,0-8 0-15,0 14 0 0,0-14 0 16,0 13 0-16,0-13 0 16,0 12 0-16,0-12 0 15,0 0 0-15,0 11 0 16,0-11 0-16,0 0 0 0,0 0 0 16,-3 9 0-16,3-9 0 15,0 0 0-15,0 0 0 16,-3 10 0-16,3-10 0 15,0 0 0-15,-4 10 0 0,4-10 0 16,0 0 0-16,-5 7 0 16,5-7 0-16,0 0 0 15,-4 10 0-15,4-10 0 0,0 0 0 16,-6 13 0-16,6-13 0 16,-5 9 0-16,5-9 0 15,-5 16 0-15,5-16 0 16,-4 12 0-16,4-12 0 0,-4 17 0 15,4-17 0-15,-2 15 0 16,2-15 0-16,-2 10 0 16,2-10 0-16,0 0 0 15,-3 10 0-15,3-10 0 16,0 0 0-16,0 0 0 0,0 0 0 16,0 0 0-16,0 0 0 15,0 0 0-15,0 0 0 16,0 0 0-16,0 0 0 15,0 0 0-15,0 0 0 0,0 0 0 16,0 0 0-16,0 0 0 16,0 0 0-16,0 0 0 15,0 0 0-15,0 0 0 0,0 0 0 16,0 0 0-16,-9 4 0 16,9-4 0-16,0 0 0 15,0 0 0-15,0 0 0 16,-11-2 0-16,11 2 0 0,0 0-24 15,-2-17-68-15,2 7-3 16</inkml:trace>
  <inkml:trace contextRef="#ctx0" brushRef="#br1" timeOffset="80961.3006">15075 8150 251 0,'0'0'6'0,"0"0"4"16,-10 0 3-16,10 0 0 16,0 0 2-16,0 0 3 15,-10-2-2-15,10 2 2 16,0 0-3-16,-6 8-2 16,4-2-3-16,2 7-1 0,-2 7 0 15,2-1-1-15,0 7 0 16,-6 3-1-16,6 1-1 15,-1-1-1-15,1-1-1 0,-3-1 0 16,1-3-2-16,2-4 0 16,-2-3 0-16,-1-1-1 15,3-4 0-15,0-4 1 16,0-8-1-16,-3 12 1 16,3-12 0-16,0 0 1 0,0 0 1 15,0 0 0-15,0 0 0 16,0 0 0-16,-3 9 0 15,3-9 0-15,0 0-1 16,0 0-1-16,0 0-1 0,0 0 0 16,0 0 0-16,0 0 0 15,0 0-1-15,6 0 0 16,-6 0 2-16,19 0-2 16,-1 0 0-16,4 0 0 15,8 0 0-15,5-2 0 0,7-3 0 16,6 0 0-16,6 1 0 15,6-4 0-15,2 3 0 16,3-5 0-16,3 2 0 0,0 1 0 16,-1 0 0-16,-5 2 0 15,0-3 0-15,-2 3 0 16,-3 0 0-16,-4 3 0 0,-3-3 0 16,-1 0 0-16,-1 3 0 15,-9-4 0-15,1 4 0 16,-10 0 0-16,-3 2 0 15,-4-3 0-15,-6 1 0 16,-6 2 0-16,-2 0 0 0,-9 0 0 16,10 0 0-16,-10 0 0 15,0 0 0-15,10 0 0 16,-10 0 0-16,0 0 0 16,0 0 0-16,10 5 0 15,-10-5 0-15,0 0 0 0,0 0 0 16,0 0 0-16,0 0 0 15,0 0 0-15,0 0 0 16,0 0 0-16,0 0 0 0,0 0 0 16,-9 2 0-16,9-2 0 15,-6 2 0-15,6-2 0 16,-14 0 0-16,14 0 0 0,0 0-81 16,0 0-11-16</inkml:trace>
  <inkml:trace contextRef="#ctx0" brushRef="#br1" timeOffset="82677.738">15069 8561 213 0,'0'0'7'0,"0"0"5"16,10-3 5-16,-10 3 2 15,16-7 3-15,-16 7 2 16,14-5 2-16,-3 4 0 0,-11 1-1 16,10-5-6-16,-10 5-4 15,0 0-2-15,0 0-4 16,0 0 0-16,-7 0-2 16,-4 0-1-16,-4 5-2 15,-5-4 0-15,-5 1-1 0,1 1 1 16,-6 0-1-16,-3 1 0 15,-2-1 0-15,1 0-1 16,-4-1 1-16,4 1-1 0,-3-3 1 16,5 3-1-16,-2-3 1 15,8 2 0-15,-1-2-3 16,2 0 0-16,4 0 0 0,2 0 0 16,3 0 0-16,2 0 0 15,-2 0 0-15,5 0 0 16,-2 0 0-16,3 0 0 15,1 0 0-15,-2 0 0 0,1 0 0 16,10 0 0-16,-15 2 0 16,8-2 0-16,7 0 0 15,-17 2 0-15,17-2 0 16,-11 3 0-16,11-3 0 16,-9 3 0-16,9-3 0 15,0 0 0-15,0 0 0 0,0 0 0 16,-8 2 0-16,8-2 0 15,0 0 0-15,0 0 0 16,0 0 0-16,0 0 0 0,0 0 0 16,0 0 0-16,0 0 0 15,0 0 0-15,0 7 0 16,0-7 0-16,0 15 0 0,0-3 0 16,3 3 0-16,-1 5 0 15,3 3 0-15,-4 1 0 16,3 3 0-16,-2 3 0 15,3-3 0-15,-2 3 0 16,-3-3 0-16,3 4 0 0,-3-4 0 16,0-3 0-16,0 3 0 15,0-1 0-15,0-7 0 16,0 6 0-16,0-8 0 16,-3 3 0-16,0-5 0 0,1 0 0 15,2-5 0 1,-3 0 0-16,3-10 0 0,-2 12 0 15,2-12 0-15,-4 10 0 16,4-10 0-16,0 0 0 0,0 0 0 16,-1 9 0-16,1-9 0 15,0 0 0-15,0 0 0 16,0 0 0-16,0 0 0 0,0 0 0 16,0 0 0-16,0 0 0 15,0 0 0-15,0 0 0 16,0 0 0-16,0 0 0 15,0 0 0-15,0 0 0 0,0 0 0 16,0 0 0-16,7 5 0 16,4-5 0-16,2 0 0 15,6 3 0-15,2-3 0 16,7 0 0-16,4-3 0 16,4 1 0-16,8-3 0 15,1 3 0-15,5-6 0 0,5 6 0 16,4-3 0-16,3 2 0 15,5 1 0-15,0-3 0 16,8 3 0-16,2-3 0 0,5 2 0 16,3-1 0-16,0-2 0 15,4 0 0-15,-3 0 0 16,1 1 0-16,-3 0 0 0,-3 3 0 16,-2-4 0-16,-6 4 0 15,-1-1 0-15,-8 0 0 16,1 1 0-16,-3 0 0 15,-3 0 0-15,1-4 0 0,-3 4 0 16,-2-3 0-16,3 3 0 16,-12-3 0-16,4 2 0 15,-2 1 0-15,-4-1 0 16,-2 1 0-16,-6-1 0 16,-4 3 0-16,-5 0 0 0,-5 0 0 15,-4 0 0-15,-4 0 0 16,-5 0 0-16,-9 0 0 15,0 0 0-15,9 0 0 16,-9 0 0-16,0 0 0 0,-7 0 0 16,-4-2 0-16,11 2-7 15,-21-2-81-15,8-3-3 16</inkml:trace>
  <inkml:trace contextRef="#ctx0" brushRef="#br1" timeOffset="83854.1865">16206 8420 264 0,'0'0'7'0,"0"0"6"16,0 0 4-16,2 4 1 0,-2-4 4 16,0 0 0-16,0 0 4 15,8 11-1-15,-8-11-7 16,0 0-3-16,0 0-4 16,12 0-1-16,-12 0-1 0,18 0-1 15,-3 0 0-15,2 1 0 16,8 3 0-16,5 0-6 15,2-1-2-15,3 0 0 16,7 0 0-16,1 1 0 0,1-4 0 16,6 0 0-16,-1 0 0 15,1 0 0-15,-3-4 0 16,3-2 0-16,-5 1 0 16,-5-2 0-16,-4 2 0 0,-3-1 0 15,-8 4 0 1,-4 0 0-16,-7-1 0 0,-4 1 0 15,-10 2 0-15,10 0 0 16,-10 0 0-16,0 0 0 16,0 0 0-16,0 0 0 0,0 0 0 15,0 0 0-15,0 0 0 16,0 0 0-16,0 0 0 0,0 0 0 16,0 0 0-16,0 0 0 15,0 0 0-15,0 0 0 16,0 0 0-16,0 0 0 15,0 0 0-15,0 0 0 16,0 0 0-16,0 0 0 0,0 0 0 16,0 0 0-16,0 0 0 15,0 0 0-15,0 0 0 16,0 7 0-16,0-7 0 16,-2 14 0-16,-1 0 0 15,1 4 0-15,-1 1 0 0,0 2 0 16,1 5 0-16,-1 1 0 15,3 3 0-15,-2-1 0 16,2 6 0-16,0-8 0 0,0 6 0 16,0-4 0-16,0-1 0 15,0-1 0-15,2-2 0 16,-2-4 0-16,3 3 0 0,-1-10 0 16,1 1 0-16,-3-3 0 15,3-2 0-15,-3-10 0 16,2 12 0-16,-2-12 0 15,0 0 0-15,0 8 0 0,0-8 0 16,0 0 0-16,0 0 0 16,-2 9 0-16,2-9 0 15,0 0 0-15,0 0 0 16,-11 6 0-16,11-6 0 16,0 0 0-16,0 0 0 15,-12 0-34-15,12 0-53 0,0 0-4 16</inkml:trace>
  <inkml:trace contextRef="#ctx0" brushRef="#br1" timeOffset="83978.8324">16966 8957 340 0,'0'0'8'0,"0"0"4"0,0 0 2 15,9 6 2-15,-9-6 0 16,0 0 0-16,9 7 0 16,-9-7-5-16,7 3-31 15,-7-3-54-15,13 0-3 0</inkml:trace>
  <inkml:trace contextRef="#ctx0" brushRef="#br1" timeOffset="85404.5766">14677 9235 352 0,'0'0'6'16,"0"0"4"-16,0 0 0 16,-5-5 2-16,5 5 0 15,-10 0-1-15,0 2 1 0,-7 8-1 16,-1 8-5-16,-9 1-3 16,-3 9-1-16,-4 1-1 15,-6 8 0-15,-3-1 0 16,1 0-1-16,3-4-1 15,3 4-2-15,2-12-5 0,12-1-12 16,2-7-25-16,10-2-31 16,10-14-6-16</inkml:trace>
  <inkml:trace contextRef="#ctx0" brushRef="#br1" timeOffset="85662.8858">14976 9249 376 0,'0'0'3'0,"0"0"3"0,-16 6 1 16,2 6 0-16,-6 0 1 16,-8 8 1-16,-2 3-1 15,-2 1 1-15,-6 3-3 0,4 3-2 16,2 0-2-16,2-6 0 15,0 2-1-15,5-3-1 16,5-4-5-16,3-4-12 0,4-1-20 16,13-4-41-16,0-10-1 15</inkml:trace>
  <inkml:trace contextRef="#ctx0" brushRef="#br1" timeOffset="85895.358">15107 9297 336 0,'0'0'7'0,"0"0"3"0,0 0 3 16,7 0 1-16,-7 0 2 15,0 17-1-15,-7-2 1 16,-7 5 0-16,-4 4-6 16,-5 2-4-16,-4 3-3 15,-3 0-1-15,0 2-2 16,0-4-2-16,6-2-6 15,-1-8-11-15,7 0-22 0,14-1-39 16,4-16-1-16</inkml:trace>
  <inkml:trace contextRef="#ctx0" brushRef="#br1" timeOffset="86096.1223">15468 9287 384 0,'0'0'6'0,"0"0"1"15,0 0 2-15,-5 0 0 16,-2 10 1-16,-9 5 0 16,-4 5 0-16,-4 4 1 0,-6 5-6 15,0 4-2-15,-4-1-1 16,-2 4-3-16,6-7-4 16,0-7-8-16,13 1-18 15,15-4-48-15,-3-8-2 16</inkml:trace>
  <inkml:trace contextRef="#ctx0" brushRef="#br1" timeOffset="86312.4124">15842 9257 404 0,'0'0'3'0,"0"0"1"15,-4 7 2-15,-8 4 1 16,-8 4 0-16,-3 5 1 15,-7 2 0-15,-2 5 0 0,-8-1-2 16,6 5-3-16,-3-7-3 16,8 4-3-16,5-10-8 15,6-1-11-15,9-1-43 0,9-16-13 16</inkml:trace>
  <inkml:trace contextRef="#ctx0" brushRef="#br1" timeOffset="86510.3899">16157 9171 403 0,'0'0'3'0,"0"0"2"0,0 0 1 15,-9 12 1-15,-3 0 1 16,-5 6 0-16,-5 6 0 0,-8 6 1 16,-5 0-4-16,-3 5 0 15,4-3-3-15,1-5-3 16,1 0-4-16,12-5-7 15,1-5-13-15,3-5-54 0,16-12-1 16</inkml:trace>
  <inkml:trace contextRef="#ctx0" brushRef="#br1" timeOffset="86714.0205">16465 9177 396 0,'0'0'3'0,"0"0"1"0,-8 6 3 15,-5 4 0-15,-6 3 1 16,-1 6 1-16,-7 0-1 16,-3 9 1-16,-4-1-3 0,1 0-2 15,1 0-2-15,4-1-3 16,3-6-4-16,0-3-8 16,6-2-16-16,6-1-49 0,13-14-3 15</inkml:trace>
  <inkml:trace contextRef="#ctx0" brushRef="#br1" timeOffset="86894.7708">16683 9114 371 0,'0'0'6'0,"-2"14"3"15,-10 3 0-15,-4 3 1 16,-6 8 0-16,-8 4 1 0,-6 7 1 15,-7 2-5-15,3-24-63 16,-2 22-20-16</inkml:trace>
  <inkml:trace contextRef="#ctx0" brushRef="#br1" timeOffset="92993.7854">14635 6815 215 0,'0'0'7'16,"0"0"5"-16,0 0 4 0,0 0 2 15,0 0 2-15,-2-11 3 16,2 11 1-16,0 0 0 16,0 0-5-16,0 0-4 15,-11-1-4-15,11 1-3 16,0 0-2-16,-7 4-2 0,7-4-1 15,-7 18 0-15,4-6-1 16,-2 0 1-16,2 3-1 16,1-1 1-16,-3 3-1 0,2-5 1 15,1 2-1-15,2 1 1 16,-2-2-1-16,-1-1 0 16,3 2 0-16,0-4 0 15,0 4-1-15,0-2 0 16,0-3 1-16,0 2-1 0,0-2-1 15,0-2 1-15,3 3 0 16,-1-2 0-16,5 1 1 16,-7-9-1-16,8 18 1 0,0-7-1 15,-3-4 2-15,2 3-2 16,-7-10 1-16,15 14 0 16,-5-4 0-16,0-5 0 15,0 2 0-15,2 0 0 16,0-1 0-16,1 2-1 0,2-4 1 15,0 4-1-15,1-4 0 16,0 2 0-16,1-2 0 16,0 2 0-16,-2-4-1 15,6 3 1-15,-4 0-1 0,0 1 1 16,1-2-1-16,1 1 0 16,-3-1 0-16,4 2 0 15,-3-2 0-15,-2 4 1 0,1-1 0 16,3-2 0-16,-5 0 0 15,3 1 0-15,-1-2 0 16,1 2 0-16,1-2 0 16,1-2-1-16,-1 1 0 15,2 0 0-15,0-1 1 0,2 0-1 16,3 2 0-16,-3-2 0 16,2 0 1-16,2-2-1 15,2 2 0-15,1 1 0 16,-3 0 0-16,3-3 0 15,-4 2 1-15,8 1-1 0,-3-3 0 16,-1 3 0-16,1-2 2 16,2 2-2-16,-2-3 0 15,3 3 0-15,-4-1 0 0,1-2 0 16,3 0 0-16,-1 0 0 16,0 0 0-16,0 0 0 15,1-2 0-15,-4-1 0 0,1-1 0 16,2 1 0-16,-4 0 0 15,-1 1 0-15,-2-4 0 16,3 6 0-16,-5-4 0 16,5 2 0-16,-3-2 0 0,0 2 0 15,0-3 0-15,3 2 0 16,-6 1 0-16,3 0 0 16,-3 0 0-16,1-2 0 0,-2 2 0 15,5-1 0 1,-5 2 0-16,0-5 0 15,1 4 0-15,-2-4 0 0,0 4 0 16,0 0 0-16,0-3 0 16,-6 3 0-16,2-6 0 15,1 8 0-15,0-2 0 0,1-1 0 16,-3 0 0-16,3 1 0 16,-2 0 0-16,2-3 0 15,-3 5 0-15,2-3 0 16,-2 3 0-16,0-1 0 0,-3-2 0 15,4 0 0-15,-2 1 0 16,2-1 0-16,-2 0 0 16,1-1 0-16,5-2 0 0,-2 2 0 15,2-2 0-15,1 0 0 16,0-3 0-16,1 2 0 16,-5 2 0-16,3 0 0 15,-5-2 0-15,-2 2 0 16,-1 0 0-16,1 3 0 15,-4-4 0-15,-1 4 0 0,2-3 0 16,0-2 0-16,-1 2 0 16,2 0 0-16,1 0 0 15,-5 1 0-15,4-4 0 0,-1 2 0 16,-1-1 0-16,-9 7 0 16,16-10 0-16,-16 10 0 15,8-10 0-15,-8 10 0 16,13-12 0-16,-13 12 0 0,11-12 0 15,-11 12 0-15,9-15 0 16,-9 15 0-16,10-15 0 16,-10 15 0-16,11-15 0 0,-11 15 0 15,9-15 0-15,-9 15 0 16,12-15 0-16,-12 15 0 16,11-13 0-16,-11 13 0 15,10-9 0-15,-10 9 0 0,9-10 0 16,-9 10 0-16,6-12 0 15,-6 12 0-15,7-12 0 16,-7 12 0-16,5-15 0 16,-5 15 0-16,5-15 0 15,-5 15 0-15,5-13 0 0,-5 13 0 16,5-10 0-16,-5 10 0 16,5-12 0-16,-5 12 0 15,3-10 0-15,-3 10 0 0,2-12 0 16,-2 12 0-16,2-13 0 15,-2 13 0-15,0-12 0 16,0 12 0-16,0-12 0 16,0 12 0-16,0-13 0 0,0 13 0 15,-4-16 0-15,4 16 0 16,-3-14 0-16,3 4 0 16,0 10 0-16,-5-15 0 15,5 15 0-15,-3-12 0 16,3 12 0-16,-5-9 0 0,5 9 0 15,-5-13 0-15,5 13 0 16,-4-7 0-16,4 7 0 16,-8-10 0-16,8 10 0 15,-4-8 0-15,4 8 0 0,-9-7 0 16,9 7 0-16,-9-11 0 16,9 11 0-16,-7-9 0 0,7 9 0 15,-9-10 0-15,9 10 0 16,-7-8 0-16,7 8 0 15,-10-7 0-15,10 7 0 16,-9-7 0-16,9 7 0 16,-11-7 0-16,11 7 0 0,-8-11 0 15,8 11 0-15,0 0 0 16,-11-9 0-16,11 9 0 16,0 0 0-16,-11-9 0 15,11 9 0-15,0 0 0 16,-8-7 0-16,8 7 0 0,0 0 0 15,0 0 0-15,-8-9 0 16,8 9 0-16,0 0 0 16,0 0 0-16,0 0 0 15,0 0 0-15,-9-11 0 0,9 11 0 16,0 0 0-16,0 0 0 16,0 0 0-16,0 0 0 15,0 0 0-15,0 0 0 0,0 0 0 16,0 0 0-16,-4-7 0 15,4 7 0-15,0 0 0 16,0 0 0-16,0 0 0 16,0 0 0-16,0 0 0 0,0 0 0 15,0 0 0-15,-12 7 0 16,12-7 0-16,-5 18 0 16,0-6 0-16,-2 1 0 15,3 2 0-15,0 0 0 16,-1-3 0-16,-3 3 0 0,6-3 0 15,-6-2 0-15,5-1 0 16,3-9 0-16,-9 16 0 16,9-16 0-16,-10 10 0 15,10-10 0-15,0 0 0 0,0 0 0 16,0 0 0-16,0 0 0 16,0 0 0-16,0 0 0 0,0 0 0 15,0 0 0-15,0 0 0 16,0 0 0-16,0 0 0 15,0 0 0-15,0-7 0 16,0 7 0-16,0-16 0 16,0 16 0-16,7-15 0 0,-7 5 0 15,5-4 0-15,-2 4 0 16,4-5 0-16,-5 6 0 16,6-9 0-16,-3 5 0 15,0 1 0-15,-2 0 0 16,1 1 0-16,-1 2 0 15,-3 9 0-15,6-15 0 0,-6 15 0 16,0-7 0-16,0 7 0 16,0 0 0-16,0 0 0 0,4-12 0 15,-4 12 0-15,0 0 0 16,0 0 0-16,0 0 0 16,0 0 0-16,0 0 0 0,0 0 0 15,0 0 0-15,0 0 0 16,0 0 0-16,0 0 0 15,8 0 0-15,-8 0 0 0,13 9 0 16,-1-4 0 0,-4 2 0-16,5-1 0 0,4-2 0 15,2 1 0-15,-2 2 0 16,1-2 0-16,1 1 0 16,-1-1 0-16,-1-1 0 15,-5 1 0-15,0-2 0 0,-1 0 0 16,-11-3 0-16,12 1 0 15,-12-1 0-15,0 0 0 16,0 0 0-16,0 0 0 16,0 0 0-16,0 0 0 15,0 0 0-15,0 0 0 0,0 0 0 16,0 0 0-16,0 0 0 16,0 0 0-16,0 0 0 0,0 0 0 15,0 0 0-15,0 0-4 16,0 0-88-16,0 0-4 15</inkml:trace>
  <inkml:trace contextRef="#ctx0" brushRef="#br1" timeOffset="94613.8739">14576 7015 211 0,'0'0'8'0,"0"0"4"0,0 0 3 16,0 0 5-16,-3-9 0 16,3 9 3-16,-6-10 1 0,6 10 1 15,-2-15-5-15,2 15-4 16,-2-13-2-16,2 13-4 15,0-15-1-15,0 5-1 16,0 1-2-16,4-1 0 0,2 0-1 16,1-5 0-16,0 0 0 15,3 0 0-15,3-2 0 16,-1 2 1-16,1-2-1 0,2 1 0 16,0 0 0-16,2 0-1 15,-2 4 1-15,0-1-2 16,0 1 0-16,0 2 0 15,0 0-3-15,-5 6 0 16,-3-1 0-16,-7 5 0 0,13-7 0 16,-13 7 0-16,0 0 0 15,0 0 0-15,0 0 0 16,7-5 0-16,-7 5 0 16,0 0 0-16,0 0 0 15,0 0 0-15,0 0 0 0,-6 0 0 16,6 0 0-16,0 0 0 15,-12 2 0-15,12-2 0 0,-8 0 0 16,8 0 0-16,0 0 0 16,-8 0 0-16,8 0 0 15,0 0 0-15,0 0 0 16,0 0 0-16,-12 0 0 16,12 0 0-16,0 0 0 0,0 0 0 15,0 0 0-15,-11 0 0 16,11 0 0-16,-12 4 0 15,1 2 0-15,-1-1 0 16,-1 2 0-16,-4 0 0 16,-3 6 0-16,-2-1 0 0,0-2 0 15,-3 0 0-15,2 5 0 16,-4-5 0-16,4 2 0 16,2-2 0-16,-1-2 0 0,6-1 0 15,1-2 0-15,5 0 0 16,0-1 0-16,10-4 0 15,0 0 0-15,0 0 0 16,0 0 0-16,0 0 0 0,2-12 0 16,11 5 0-16,-1 0 0 15,6-3 0-15,1 0 0 16,2-2 0-16,-1 2 0 16,2-3 0-16,0 2 0 15,0-1 0-15,-1 3 0 0,1-1 0 16,-2 0 0-16,0 3 0 15,-1 0 0-15,-3-1 0 16,-2-2 0-16,-1 5 0 0,2-1 0 16,-5 4 0-16,0-2 0 15,-10 4 0-15,14-3 0 16,-14 3 0-16,0 0 0 16,7-3 0-16,-7 3 0 0,0 0 0 15,0 0 0-15,0 0 0 16,0 0 0-16,0 0 0 15,0 0 0-15,6 6 0 16,-6-6 0-16,0 15 0 0,0-3 0 16,0 3 0-16,0 2 0 15,-2 5 0-15,-2-2 0 16,4 3 0-16,0-1 0 16,0-3 0-16,0 1 0 15,4 0 0-15,2-2 0 16,7 4 0-16,12-4-88 0,-10-7-2 15</inkml:trace>
  <inkml:trace contextRef="#ctx0" brushRef="#br0" timeOffset="99341.6074">15681 6946 114 0,'0'0'8'16,"0"0"6"-16,0 0 6 0,3-8 2 16,-3 8 3-16,0 0 2 15,7-10-2-15,-7 10-1 16,0 0-7-16,0 0-6 15,0 6-5-15,0 6-2 0,0 7-2 16,0 4-2-16,0 9 0 16,0 5 2-16,0 13 0 15,0 2 0-15,0 2-1 16,0 8 1-16,0 1-1 16,0-2-1-16,-2-2-1 0,-1-2-1 15,1-9-6-15,-3-6-2 16,3-4-1-16,-1-10-3 15,1-3-1-15,-1-7-1 16,3 0 0-16,0-9 2 0,0 2 4 16,0-11 2-16,0 9 4 15,0-9 1-15,0 0 2 16,0 10 1-16,0-10-2 16,0 0-20-16,-8 7-32 0,8-7 0 15</inkml:trace>
  <inkml:trace contextRef="#ctx0" brushRef="#br0" timeOffset="99610.9703">15644 8078 414 0,'0'0'6'16,"0"0"2"-16,0 0 2 15,0-10 1-15,0 10-1 16,0 0 1-16,0-12-1 0,0 12 0 16,0 0-8-16,0 0-8 15,0 0-23-15,15-3-54 16,-15 3-1-16</inkml:trace>
  <inkml:trace contextRef="#ctx0" brushRef="#br0" timeOffset="100096.2665">15651 8254 318 0,'0'0'5'0,"0"0"-2"15,0 0 1-15,0 0 0 16,3 6 0-16,-3-6 1 16,2 16 0-16,1-1 1 15,-3 7-4-15,0 3 0 0,0 10 0 16,0 4-1-16,0 6 0 16,0 5 0-16,0 0 1 15,-3 1-1-15,1 2 1 0,-3-2 0 16,5-7 0-16,-2-3 0 15,-1-7 0-15,3-5 0 16,0-6 0-16,0-3 1 16,0-8-2-16,0-2 1 0,0-10 1 15,0 10-2-15,0-10 1 16,0 0-1-16,0 0-1 16,0 0-8-16,-4 0-21 0,4 0-40 15,0 0-5-15</inkml:trace>
  <inkml:trace contextRef="#ctx0" brushRef="#br0" timeOffset="100448.9843">15580 9493 368 0,'0'0'2'0,"0"0"1"16,0 0 0-16,0 0 0 16,0 10 1-16,0-10-1 15,0 16-2-15,0-5-9 16,1 1-35-16,-1 7-27 0,0 7-6 16</inkml:trace>
  <inkml:trace contextRef="#ctx0" brushRef="#br0" timeOffset="100689.3478">15531 10047 345 0,'0'0'5'0,"0"0"2"16,-1 18 1-16,-2-6 0 16,3 5 0-16,-2 4 2 15,2 3-2-15,-2 8 1 16,2-2-5-16,-3 8-2 15,3-2 0-15,0 7-1 0,0-1 0 16,0 2-1-16,0 3 0 16,0-3-4-16,0-4-9 15,0-5-23-15,0 0-37 16,0-15-6-16</inkml:trace>
  <inkml:trace contextRef="#ctx0" brushRef="#br0" timeOffset="100823.9717">15515 10721 242 0,'0'0'2'16,"0"0"0"-16,0 0 1 15,0 15-5-15,0-15-17 16,-5 15-39-16,5-5-2 0</inkml:trace>
  <inkml:trace contextRef="#ctx0" brushRef="#br0" timeOffset="116287.3241">15861 4900 52 0,'0'0'4'0,"0"0"1"0,0 0 1 15,0 0 2-15,0 0 0 16,0 0 4-16,0 0 1 16,0 0 3-16,0 0 0 15,0 0-2-15,0 0 1 0,0 0-2 16,0 0 1-16,0 0-1 15,0 0-2-15,0 0-1 16,0 0-2-16,0 0-2 0,0 0 2 16,0 0-2-16,0 0 1 15,0 0-1-15,0 0 1 16,0 0-1-16,0 0 2 16,0 0-2-16,0 0 1 0,0 0 2 15,0 0 0-15,0 0 0 16,7 0 0-16,-7 0 1 15,18 0-1-15,-2 0 2 16,2 0-3-16,7 0 0 16,0 0-1-16,8 0-1 0,1 0-2 15,8 0 0-15,1 2-1 16,1-2-1-16,6 6 1 16,2-1-1-16,4-4-1 0,2 5 1 15,4-1-1-15,5 0 0 16,1-1 1-16,8 2-1 15,10-1 0-15,1-1 0 16,2-1 0-16,8 2 0 16,2-3 0-16,6 6 0 15,2-1 0-15,-3-2 0 0,0 2 0 16,0 3 0-16,1 0 1 16,2 2-2-16,0 2 0 15,1-5 1-15,-1 1 0 16,2 0-1-16,-1-3 0 0,2 0 0 15,-1-2 1-15,1 0-1 16,-6 1 0-16,-4-5 0 16,-6 2 0-16,-2-3 1 0,-7 3-1 15,-9-3 0-15,2 0 0 16,-9 2 0-16,-8-2 1 16,3 3 0-16,-7-3 0 0,-7 1 0 15,-1-1 0 1,-4 0 0-16,-8 0 0 0,-4 0 0 15,-4 5 0-15,-6-5 0 16,-4 0 0-16,-3 1 0 16,-4 1-1-16,-2-2 1 15,-10 0 0-15,12 0 0 16,-12 0 0-16,0 0 0 0,0 0 0 16,10 3 1-16,-10-3-1 15,0 0 0-15,0 0 0 16,0 0 1-16,0 0-1 15,0 0 1-15,0 0-1 0,0 0 1 16,0 0-1-16,0 0 0 16,0 0 0-16,0 0 0 0,0 0-1 15,0 0 1-15,0 0-1 16,0 0 0-16,0 0 0 16,0 0 0-16,0 0 0 0,0 0 0 15,0 0 0-15,0 0 0 16,0 0 0-16,0 0 1 15,0 0-1-15,0 0 0 16,0 0 0-16,0 0 0 16,0 0 0-16,0 0 0 15,0 0 0-15,0 0 0 16,0 0 0-16,0 0 0 16,0 0 0-16,0 0-1 0,0 0 2 15,0 0-1-15,0 0 0 16,0 0 0-16,0 0 0 0,0 0-1 15,0 0 0-15,0 0-3 16,0 0-7-16,-5 10-19 16,5-10-53-16,0 0 0 0</inkml:trace>
  <inkml:trace contextRef="#ctx0" brushRef="#br0" timeOffset="118188.7517">16577 6228 207 0,'0'0'6'16,"0"0"3"-16,0 0 3 16,0 0 3-16,0 0 0 0,0 0 2 15,0 0 0-15,0 0 0 16,0 0-3-16,0 0-4 16,0 0-2-16,0 0-1 15,7-6-1-15,-7 6 0 0,15 0 1 16,-2 0-1-16,0-2 2 15,3 2-1-15,8 0-1 16,1 0 0-16,5 0 0 16,8 0-1-16,2 0 0 0,4 0 0 15,6 0-1-15,3 0 0 16,1 0-1-16,5 0 0 16,0 0 0-16,4 0 0 15,3 0 0-15,0-3 0 16,0 3 0-16,7-2-1 0,5 0 1 15,2-1 0-15,-2 3-1 16,5 0 0-16,2 0 0 16,0 0 0-16,0 3 0 15,0 1-1-15,0 1 0 16,-3 1 0-16,0-2 0 0,-2 1 0 16,-4 0-1-16,2 0 1 15,-8 0-1-15,4-3 1 16,-5 2-1-16,-4-2 1 0,-3-2-1 15,-2 0 1-15,-3 1 0 16,-5-1 0-16,-3 5-1 16,2-4 1-16,-1 2 0 0,-6-1-1 15,4 4 1-15,-7-6-1 16,0 4 1-16,-2-1-1 16,-4-1 0-16,-3-2 0 15,-4 3 1-15,-6-1-1 16,0-2 0-16,-7 0 0 0,0 0 1 15,-5 0-1-15,2 0 0 16,-4 0 1-16,-8 0-1 16,15 3 0-16,-15-3 0 15,12 0 0-15,-12 0 0 0,6 0 1 16,-6 0-1-16,0 0 0 16,11 0 1-16,-11 0-1 15,0 0 0-15,0 0 1 16,0 0-1-16,11 2 0 0,-11-2 1 15,0 0-1-15,0 0 1 16,0 0 0-16,0 0-1 16,0 0 1-16,0 0 0 0,0 0 0 15,0 0 0-15,0 0 0 16,0 0 0-16,0 0 0 16,0 0 0-16,0 0 0 15,0 0-1-15,0 0 1 16,0 0 0-16,0 0-1 0,0 0 0 15,0 0 2-15,0 0-4 16,0 0 2-16,0 0-1 16,0 0-1-16,0 0-2 0,0 0-6 15,0 0-14 1,0 12-51-16,0-12-10 0</inkml:trace>
  <inkml:trace contextRef="#ctx0" brushRef="#br0" timeOffset="119585.6146">19798 5138 228 0,'0'0'6'16,"0"0"5"-16,0 0 1 0,0 0 3 16,0 0 1-16,0 0 1 15,0 0 2-15,0-13-1 16,0 13-4-16,8-4-1 15,-8 4-3-15,18-6 1 0,-6 3-2 16,2 1 0-16,4 2-1 16,0 0 0-16,3 0-1 15,2 2 0-15,4 1-1 0,1 3 0 16,-1 1-1-16,0 1 0 16,1-2-1-16,-1 2 0 15,-2 4 0-15,2-2-1 16,-2 2 0-16,-2 0 0 15,2 5 0-15,-5-3 0 16,2 4 0-16,-3-2-1 0,0 4 0 16,-2-1 0-16,-1 4 0 15,-3 0 2-15,-3 1 0 16,0 1 1-16,-6 3-5 16,2-4 0-16,-3 6 0 0,-3-3 0 15,0 3 0-15,0-3 0 16,0 3 0-16,-3-4 0 15,-3 6 0-15,4-6 0 0,-5 1 0 16,2-2 0-16,-5 2 0 16,0-2 0-16,-2-3 0 15,-4 2 0-15,2 0 0 0,-4-4 0 16,-1-1 0-16,-1 1 0 16,-1-3 0-16,-4 1 0 15,4-3 0-15,-2 0 0 16,-4-1 0-16,2-1 0 0,-2-1 0 15,-3-3 0-15,0 4 0 16,1-3 0-16,-1-1 0 16,-2 2 0-16,4-4 0 15,-2 1 0-15,3 2 0 16,-1-3 0-16,3 1 0 16,-2-3 0-16,2-1 0 15,-4 1 0-15,6-2 0 0,-2 0 0 16,3-2 0-16,-1 2 0 15,1-3 0-15,2 2 0 0,0-2 0 16,5 3 0-16,-6 0 0 16,10-3 0-16,1 0 0 15,0 0 0-15,10 0 0 16,-12 0 0-16,12 0-5 0,12 0-83 16,-12 0-2-16</inkml:trace>
  <inkml:trace contextRef="#ctx0" brushRef="#br0" timeOffset="121387.6546">15870 5600 288 0,'0'0'7'0,"0"0"4"15,5-7 4-15,-5 7 2 16,3-12 2-16,-3 12 3 0,0-12 2 16,0 12 0-16,0-15-7 15,0 15-3-15,-8 0-4 16,8 0-2-16,-17 10-2 15,4 4-2-15,-1 1-1 16,0 5-1-16,0 5 0 0,1 0 0 16,9 2 0-16,1-8-1 15,3 4 1-15,7-2 0 16,10-9 0-16,9-5 0 0,-1-5 1 16,8-2-1-16,-1-4-2 15,-2-9 0-15,0-3 0 16,-3-4 0-16,-8-1 0 15,-3 1 0-15,-7-5 0 0,-6 1 0 16,-3-2 0-16,-9 9 0 16,-4 0 0-16,-5 3 0 15,-7 6 0-15,-5 5 0 16,0 3 0-16,-2 8 0 0,2 4 0 16,3 6 0-16,1 1 0 15,8 6 0-15,2 2 0 16,10 0 0-16,6-2 0 15,4 0 0-15,11-4 0 0,4-4 0 16,6-5 0-16,5-5 0 16,5-7 0-16,0-3 0 15,0-4 0-15,0-7 0 16,-5-4 0-16,-3-2 0 16,-8 0 0-16,-8-2 0 0,-6-5 0 15,-7 7 0-15,-7-1 0 16,-8 4 0-16,-9 8 0 15,0 2 0-15,-9 7 0 16,3 2 0-16,-3 8 0 0,1 7 0 16,6 2 0-16,3 4 0 15,12 2 0-15,0-3 0 16,13 3 0-16,0-7 0 0,13-1 0 16,7-5 0-16,3-4 0 15,5-8 0-15,1 0 0 16,1-8 0-16,3-4 0 15,-6-3 0-15,-2-3 0 0,-6 1 0 16,-6-3 0-16,-3 1 0 16,-10-1 0-16,-3 2 0 15,-13 8 0-15,0 5 0 16,-9 2 0-16,-2 3 0 16,-6 11 0-16,6 4 0 0,-3 0 0 15,10 5 0-15,1-1 0 16,5 1 0-16,12 1 0 15,2-6 0-15,9 2 0 0,4-8 0 16,8-2 0-16,4-4 0 16,4-3 0-16,4-3 0 15,-9-6 0-15,1-3 0 16,-2-6 0-16,-5 0 0 0,-6-2 0 16,-7 3 0-16,-5 0 0 15,-12 8 0-15,-6-4 0 16,-2 9 0-16,-7 4 0 15,-3 0 0-15,3 9 0 0,-1 6 0 16,3 0 0-16,5-1 0 16,8 4 0-16,5-3 0 15,7 0 0-15,2-6 0 16,13 2 0-16,5-9 0 16,5-2 0-16,2-2 0 15,0-11 0-15,0 1 0 0,-4-6 0 16,-3 0 0-16,-10 4 0 15,-8-3 0-15,-2 5 0 0,-14 1 0 16,-6 5 0-16,-5 6 0 16,-5 0 0-16,2 1 0 15,-2 7 0-15,6 4 0 16,4 0 0-16,4-2 0 0,9 0 0 16,3 0 0-16,4-2 0 15,0-8 0-15,14 9 0 16,2-6 0-16,1-3 0 15,3 3 0-15,-3 3-75 0,3-6-15 16</inkml:trace>
  <inkml:trace contextRef="#ctx0" brushRef="#br0" timeOffset="124166.9334">14622 5494 211 0,'0'0'5'0,"0"0"4"16,0 0 4-16,0 0 1 0,0 0 3 15,0 0 2-15,0 0 3 16,0 0 1-16,0 0-4 16,0 0-1-16,0 0-1 15,0 0-4-15,0 0-1 0,0 0-2 16,0 0-1-16,0 0-2 15,0 0-2-15,0 0-1 16,-2-7 0-16,2 7-1 0,2-17 0 16,6 4 0-16,-3-2 1 15,5-3-2-15,0-2 0 16,0 1 2-16,2-3-1 16,3-3 1-16,0-2 0 15,-1-3-1-15,2 6 1 16,2-6 0-16,-5-1 0 0,4 5 0 15,-4-2-1-15,2 1 0 16,3 0 0-16,0 0-3 16,-1 2 0-16,1-3 0 0,3 1 0 15,0 0 0-15,1 3 0 16,3-4 0-16,0 3 0 16,2 1 0-16,0-1 0 0,0 6 0 15,3-4 0-15,-2 0 0 16,-1 3 0-16,3 3 0 15,2-4 0-15,-2 2 0 16,3 1 0-16,-4-1 0 16,3 2 0-16,3-2 0 15,0 4 0-15,1-1 0 0,-4 0 0 16,0 3 0-16,-2 1 0 16,-3 2 0-16,1-3 0 15,-4 4 0-15,3-2 0 0,1 1 0 16,-1 0 0-1,-2 3 0-15,5-3 0 0,-2 0 0 16,0 2 0-16,3-1 0 16,-1 2 0-16,-2 0 0 0,-2 4 0 15,1-5 0-15,-1 6 0 16,-1-3 0-16,-3 3 0 16,3-1 0-16,-1-2 0 15,-1 2 0-15,0-2 0 0,-3 3 0 16,1-1 0-16,2-2 0 15,-5 2 0-15,-1 2 0 16,-2 1 0-16,-3-3 0 16,0 3 0-16,-1 0 0 0,-2 0 0 15,-9 0 0-15,13 0 0 16,-13 0 0-16,11 0 0 16,-11 0 0-16,0 0 0 15,0 0 0-15,10 3 0 16,-10-3 0-16,0 0 0 15,0 0 0-15,0 0 0 0,0 0 0 16,0 0 0-16,0 0 0 16,0 0 0-16,0 0 0 0,0 0 0 15,0 0 0-15,0 0 0 16,0 0 0-16,0 0 0 16,0 0 0-16,0 0 0 15,0 0 0-15,0 0 0 0,0 0 0 16,0 0 0-16,0 0 0 15,0 0 0-15,-6 1 0 16,6-1 0-16,-10 0 0 0,10 0 0 16,0 0-90-16,0 0-4 15</inkml:trace>
  <inkml:trace contextRef="#ctx0" brushRef="#br0" timeOffset="125105.1654">16146 4189 282 0,'0'0'7'0,"0"0"4"0,0 0 3 15,0 0 4-15,-5-8 1 16,5 8 3-16,0 0 3 15,0 0-1-15,-2-10-5 0,2 10-3 16,0 0-4-16,0 0-1 16,0 0-2-16,0 0-1 15,0 0-1-15,7 3 0 0,-7-3-7 16,18 6 0-16,-4-3 0 16,2 3 0-16,0-2 0 15,5 2 0-15,-3 2 0 16,3-4 0-16,-1 1 0 0,1 3 0 15,-5-4 0-15,5-1 0 16,-4 1 0-16,-4 2 0 16,1-1 0-16,-1-3 0 15,-6 0 0-15,-7-2 0 0,16 5 0 16,-16-5 0-16,0 0 0 16,9 5 0-16,-9-5 0 15,0 0 0-15,0 0 0 16,0 0 0-16,0 0 0 15,0 0 0-15,-2 10 0 0,2-10 0 16,0 0 0-16,0 0 0 16,-10 10 0-16,10-10 0 15,0 0 0-15,0 0 0 0,-11 8 0 16,11-8 0-16,0 0 0 16,0 0 0-16,0 0 0 15,-7 10 0-15,7-10 0 16,0 0 0-16,0 0 0 0,-4 13 0 15,4-13 0-15,0 0 0 16,-8 12 0-16,8-12 0 16,-8 16 0-16,1-3 0 15,-3 2 0-15,-3 0 0 0,-1 5 0 16,-5 2 0-16,1 3 0 16,-2-3 0-16,-1 0 0 15,2 1 0-15,4-6 0 16,0-2 0-16,7-5 0 15,1 2 0-15,7-12 0 0,-7 10 0 16,7-10 0-16,0 0 0 16,0 0 0-16,0 0 0 15,0 0 0-15,0 0 0 0,0 0 0 16,0 0 0-16,0 0 0 16,0 0 0-16,0 0 0 15,0-5 0-15,0 5-73 16,0 0-20-16</inkml:trace>
  <inkml:trace contextRef="#ctx0" brushRef="#br0" timeOffset="126639.4683">14467 5245 323 0,'0'0'6'0,"0"0"4"15,0 0 2-15,-4-11 3 16,4 11 4-16,0 0 1 15,-2-9 0-15,2 9 2 16,0 0-6-16,0 0-3 0,0 0-2 16,0 0-3-16,0 0-2 15,0 0-1-15,0 12 0 16,2 3-5-16,6 2 0 16,-4 0 0-16,10 5 0 0,-2 1 0 15,-3-1 0-15,4 0 0 16,-3 0 0-16,3-2 0 15,-4-2 0-15,-1 0 0 16,-4-6 0-16,2 0 0 0,-1-2 0 16,-5-10 0-16,2 14 0 15,-2-14 0-15,0 0 0 16,0 0 0-16,0 0 0 16,0 0 0-16,-2-7 0 0,-3-5 0 15,-1-5 0-15,2-6 0 16,-2 2 0-16,0-8 0 15,1 3 0-15,-6-4 0 0,6 2 0 16,-2 4 0-16,1 4 0 16,-1 1 0-16,2 1 0 15,-3 4 0-15,7 3 0 16,1 11 0-16,-5-10 0 16,5 10 0-16,0 0 0 0,0 7 0 15,0 8 0-15,6 8 0 16,2-1 0-16,1 0 0 15,0 5 0-15,3 1 0 16,-1-3 0-16,0-3 0 0,-3-8 0 16,0 1 0-16,-3-4 0 15,0-4 0-15,-5-7 0 16,0 0 0-16,0 0 0 16,0 0 0-16,0 0 0 0,-3-15 0 15,-1 0 0-15,-5-2 0 16,-1-3 0-16,0 0 0 15,6 3 0-15,-4 4 0 0,3 0 0 16,5 13 0-16,-4-12 0 16,4 12 0-16,0 0 0 15,1 12 0-15,2 1 0 16,2 3 0-16,3 1 0 16,-4 3 0-16,4 2 0 15,-3-3 0-15,2-2 0 0,-1 1 0 16,-1-3 0-16,-3-2 0 15,1-4 0-15,-3-9 0 16,2 10 0-16,-2-10 0 0,0 0 0 16,0 0 0-16,0 0 0 15,0 0 0-15,0 0 0 16,0 0 0-16,0 0 0 16,0 0 0-16,0 0 0 0,0 0 0 15,0 0 0-15,0 0 0 16,0 0 0-16,0 0 0 15,0 0 0-15,0 0 0 0,0 0 0 16,0 0 0-16,0 0 0 16,18-2 0-16,-6-3 0 15,6-5 0-15,1-5 0 16,6-1 0-16,5-2 0 16,1-2 0-16,5 2 0 15,-4-1 0-15,0 2 0 0,-6 2 0 16,-4 4 0-16,-3 6 0 15,-6 0 0-15,-13 5 0 16,8-2 0-16,-8 2 0 0,0 0 0 16,0 0 0-16,-5 2 0 15,5-2 0-15,-18 10 0 16,4-4 0-16,-2 3 0 0,-1-1 0 16,2 4 0-16,-2-2 0 15,-1 0 0-15,6 0 0 16,-1-6 0-16,10 7 0 15,-3-2-46-15,6-9-43 0,9-8-4 16</inkml:trace>
  <inkml:trace contextRef="#ctx0" brushRef="#br2" timeOffset="132666.6613">15794 5685 292 0,'0'0'8'0,"2"-7"3"16,-2 7 5-16,2-15 1 15,-2 15 1-15,0-14 4 0,0 3-1 16,0 1 0-16,0 10-6 16,0-11-4-16,0 11-3 15,0 0-3-15,-9 0-1 16,9 0-1-16,-11 11-2 0,5-4 0 15,3 7 0-15,0 3-1 16,-2-3 1-16,5 1 0 16,0-1-1-16,5 4 2 15,1-7-1-15,7-4 1 0,4-5 0 16,3-2 1-16,-2-9 0 16,3-2 1-16,-1-7 0 15,-6-1 0-15,-1-3 0 0,-6 0 1 16,-4 1-5-16,-3 4 0 15,-5 5 0-15,-10 4 0 16,0 4 0-16,-7 4 0 16,1 4 0-16,3 8 0 0,-2 4 0 15,3 3 0-15,4 1 0 16,7 3 0-16,1-6 0 16,10 0 0-16,5-5 0 15,8-4 0-15,7-2 0 16,1-6 0-16,7-11 0 0,2-1 0 15,0-3 0-15,-8-3 0 16,-2-3 0-16,-6 1 0 16,-11-4 0-16,-5 7 0 15,-9 5 0-15,-11 0 0 0,-5 7 0 16,-8 3 0-16,-2 4 0 16,-1 5 0-16,-1 8 0 15,6 0 0-15,2 2 0 16,9 4 0-16,4-1 0 15,7-1 0-15,6-4 0 0,6-6 0 16,7-1 0-16,4-4 0 16,7 2 0-16,-5-6 0 15,4-3 0-15,-5-1 0 0,-4 1 0 16,-3-2-3-16,-11 5-1 16,7-10-1-16,-7 10 2 15,0 0 0-15,-7-7 0 16,7 7 0-16,-16 0 1 0,16 0-1 15,-12 5 1-15,12-5 1 16,-13 15-1-16,11-9 1 16,-4 5 0-16,6-2 1 15,0-9 1-15,0 12-1 0,0-12 1 16,19 0 1-16,-5-8-1 16,4-5 1-16,-1-2 0 15,3-5 0-15,-3 1 0 16,-2-1 0-16,-5-3 1 15,-5 4-1-15,-5 1-1 16,-7 6 1-16,-5 4-1 0,-11 8 0 16,-2 0-1-16,-3 10 1 15,-2 7-1-15,-2 9 0 0,11-2 0 16,0 3 0-16,4 0 1 16,8-1-1-16,9-4 0 15,4-5 0-15,11-5 0 0,4-6 0 16,6-6 0-16,-2 0 0 15,5-3-2-15,-1-7-2 16,-8 1-5-16,1-4-13 16,-8 3-58-16,2 2-4 15</inkml:trace>
  <inkml:trace contextRef="#ctx0" brushRef="#br2" timeOffset="134502.3911">16040 4937 195 0,'0'0'7'15,"0"0"4"-15,0 0 4 16,0 0 1-16,0 0 3 0,0 0-1 15,-10-7 1-15,10 7-1 16,0 0-4-16,0 0-3 16,0 0 0-16,7 4-2 15,8 2 2-15,2-4 0 0,11 5 0 16,2-2 0-16,7 0-1 16,2 5 0-16,4 0-3 15,4-3 0-15,1 3-1 16,1-6-1-16,5 7 0 15,-3-4 0-15,6 1 0 0,3-2-1 16,4-2 0-16,5-2 0 16,6 1 0-16,1 0-1 15,3-1 0-15,-1-2-1 16,2 0 0-16,-1 3 0 0,1-1 0 16,-2 0 0-16,-4 1-1 15,1-1 1-15,-6 3-1 16,-2-2 0-16,-3-1 0 0,1 1 0 15,-5 1-1-15,-4-1 1 16,3-1 1-16,-5 1-2 16,-3-1 2-16,-2 1-2 15,1-3 0-15,-2 3 0 16,0-3 0-16,0 0 0 16,-4 0 0-16,4 0 0 0,-5 0 0 15,0 0 0-15,0 0 0 16,-1 0 0-16,1-3 0 15,-4 3 0-15,-2 0 0 16,3 0 0-16,3 0 0 16,-4 0 0-16,1 0 0 0,-2 0 0 15,-1 3 0-15,1-3 0 0,0 0 0 16,0 0 0-16,-1 0 0 16,-4 0 0-16,-4 0 0 15,-1 0 0-15,-1 0 0 16,-2 0 0-16,1 1 0 15,0 2 0-15,-3-3 0 0,4 3 0 16,-2-1 0-16,0 2 0 16,-1-4 0-16,1 5 0 15,0-2 0-15,3-3 0 16,-6 3 0-16,2 0 0 0,-1 2 0 16,0-5 0-1,-3 2 0-15,1 1 0 0,2 2 0 16,-5-2 0-16,4-1 0 15,3 1 0-15,-5-2 0 16,4 2 0-16,-2 2 0 0,1-2 0 16,0-3 0-16,-1 2 0 15,2 0 0-15,-3 1 0 16,1-3 0-16,-1 0 0 0,-5 2 0 16,5-2 0-16,-7 3 0 15,4-1 0-15,-5-2 0 16,4 0 0-16,-4 3 0 15,4-1 0-15,-1-2 0 0,0 0 0 16,-2 3 0-16,2-1 0 16,-4 0 0-16,1 1 0 15,-1-1 0-15,-5 1 0 16,6 2 0-16,-3-2 0 0,2 1 0 16,1-1 0-1,-1 2 0-15,1 1 0 0,-1 0 0 16,1 2 0-16,-4-3 0 15,1 0 0-15,-1 3 0 16,-9-8 0-16,13 12 0 0,-13-12 0 16,13 12 0-16,-13-12 0 15,10 17 0-15,-5-7 0 16,-3 0 0-16,6 1 0 0,-6-5 0 16,0 7 0-16,-2-3 0 15,3 5 0-15,-1-3 0 16,-2 0 0-16,3 0 0 15,-3 0 0-15,0 2 0 0,0-4 0 16,0 4 0-16,0-4 0 16,0 0 0-16,0 2 0 15,0 1 0-15,0-1 0 16,-3 3 0-16,1-3 0 0,-1 2 0 16,1 2 0-16,0-1 0 15,-3 0 0-15,0-3 0 16,3 2 0-16,-4 4 0 15,1-4 0-15,-1 0 0 16,2 1 0-16,-3-1 0 0,2 3 0 16,-3 1 0-16,-2 0 0 15,1-1 0-15,-2 0 0 16,2 0 0-16,-3 3 0 0,-6-5 0 16,2 3 0-16,0-1 0 15,-2 0 0-15,-4-4 0 16,-1 4 0-16,1-2 0 15,0 0 0-15,-3-3 0 16,0 3 0-16,2-5 0 0,1 2 0 16,-1 0 0-16,-1-2 0 15,4 0 0-15,1-2 0 16,-2 1 0-16,1 0 0 0,1-2 0 16,-1-5 0-16,0 3 0 15,2-2 0-15,-3 0 0 16,-3-2 0-16,8 5-10 15,0-4-78-15,-4-2-2 16</inkml:trace>
  <inkml:trace contextRef="#ctx0" brushRef="#br2" timeOffset="135789.3174">16569 6198 290 0,'0'0'8'15,"0"0"2"-15,0 0 3 16,0 0 1-16,0 0 1 0,0 0 0 16,0 0 3-16,0 0-2 15,0 0-5-15,0 0-2 16,4-5-1-16,10 5 0 15,2 0 1-15,12 2 1 16,4-2 1-16,11 3 0 16,4-3-1-16,10 0-1 0,3 0-1 15,6 0-2-15,5 0-4 16,-2 0-2-16,5 2 0 16,-1-2 0-16,3 3 0 0,0-1 0 15,3 1 0-15,0-3 0 16,-1 5 0-16,-2-1 0 15,4-1 0-15,-1-1 0 0,-1 4 0 16,-2-5 0-16,2 2 0 16,-5-1 0-16,1 1 0 15,-5 0 0-15,-2 2 0 16,-7-3 0-16,-1 0 0 0,-6 1 0 16,-3-1 0-16,-1 2 0 15,-4-2 0-15,1-2 0 16,3 0 0-16,-7 0 0 15,0 0 0-15,3 0 0 16,-6 0 0-16,2 0 0 16,-7 0 0-16,3 0 0 0,-7 0 0 15,0 0 0-15,-3 0 0 16,-4 0 0-16,0 0 0 16,-3 0 0-16,1 0 0 0,2 0 0 15,-7 0 0-15,5 0 0 16,-4 0 0-16,3 0 0 15,-2 0 0-15,-1 0 0 0,1 0 0 16,-4 0 0-16,2 0 0 16,1 0 0-16,0 0 0 15,-1 0 0-15,4 0 0 16,1-2 0-16,-2-2 0 0,5 2 0 16,-2 2 0-16,-2-3 0 15,0 3 0-15,0-2 0 16,-3 2 0-16,0-2 0 15,-2 2 0-15,0 0 0 16,-5-3 0-16,2 3 0 16,-1-2 0-16,-3-1 0 0,1 0 0 15,-9 3 0-15,15-5 0 16,-15 5 0-16,15-4 0 0,-15 4 0 16,15-8 0-16,-15 8 0 15,15-7 0-15,-15 7 0 16,15-10 0-16,-6 5 0 15,-1-2 0-15,-8 7 0 0,20-14 0 16,-10 6 0-16,0-1 0 16,-3 0 0-16,6-1 0 15,-6 2 0-15,0-1 0 16,-7 9 0-16,10-15 0 0,-10 15 0 16,4-12 0-16,-4 12 0 15,0 0 0-15,0-12 0 16,0 12 0-16,0 0 0 15,0 0 0-15,0 0 0 16,-6-3 0-16,6 3 0 16,-15 5 0-16,-3 2-68 0,18-7-26 15</inkml:trace>
  <inkml:trace contextRef="#ctx0" brushRef="#br2" timeOffset="138023.4549">14633 5467 265 0,'0'0'6'0,"0"0"3"15,0 0 3-15,0 0 1 16,0 0 3-16,0 0 1 0,0 0 2 16,0 0 2-16,0 0-5 15,0 0-3-15,-3-13-1 16,3 4 0-16,3-3-4 15,2-4 0-15,2-1-2 16,0-5 1-16,6 2-1 0,-1-4 0 16,3-2-1-16,1-1-1 15,3 0 1-15,-2 0 0 0,6-5-1 16,-2 2 0-16,4 1 1 16,0-7-1-16,-2 4-1 15,5 0-3-15,1 0 0 16,-1 2 0-16,2-2 0 15,-3 4 0-15,8-2 0 16,-5 6 0-16,4-3 0 0,1 4 0 16,2 1 0-16,-1-3 0 15,3 8 0-15,2-8 0 16,-1 6 0-16,3-4 0 16,2 6 0-16,-3 0 0 0,-2-3 0 15,2 0 0-15,-3 2 0 16,-3 3 0-16,3-2 0 15,-4 0 0-15,-3 0 0 0,4 2 0 16,-6 2 0-16,3-2 0 16,-2 3 0-16,2 0 0 15,-4 1 0-15,-1 7 0 16,-1-3 0-16,0 2 0 0,-2-1 0 16,-4 2 0-16,5 1 0 15,-3 1 0-15,-4-1 0 16,-1 1 0-16,-1 2 0 15,-2-2 0-15,2-1 0 16,-4 1 0-16,-1 2 0 0,-5 0 0 16,-7 0 0-16,14-6 0 15,-14 6 0-15,12-5 0 16,-12 5 0-16,10-1 0 16,-10 1 0-16,0 0 0 0,7-4 0 15,-7 4 0-15,0 0 0 16,0 0 0-16,0 0 0 15,0 0 0-15,0 0 0 16,0 0 0-16,10-7 0 0,-10 7 0 16,0 0 0-16,0 0 0 15,0 0 0-15,0 0 0 16,0 0 0-16,0 0 0 16,0 0 0-16,-2 5 0 0,2-5 0 15,-5 10 0-15,5-10 0 16,-12 10 0-16,12-10 0 15,-16 15 0-15,7-8 0 16,4 3-2-16,5-10-89 0,0 0-1 16</inkml:trace>
  <inkml:trace contextRef="#ctx0" brushRef="#br2" timeOffset="138649.9307">16102 4130 355 0,'0'0'6'0,"0"0"4"0,0 0 3 0,-10 2 1 16,10-2 2-1,0 0 2-15,-11 5 0 0,11-5 2 16,0 0-6-16,0 0-2 16,0 0-2-16,-2 9-5 15,2-9-5-15,7 8 0 0,6-3 0 16,1-2 0-16,6 4 0 16,1-5 0-16,7 7 0 0,0-8 0 15,2 5 0-15,0-4 0 16,0 2 0-16,3-1 0 15,-9 0 0-15,3-1 0 16,-4-2 0-16,-2 3 0 16,-5 0 0-16,-3-3 0 0,0 2 0 15,-13-2 0-15,12 4 0 16,-12-4 0-16,0 0 0 16,3 11 0-16,-3-11 0 0,0 11 0 15,-6 2 0 1,-1-1 0-16,0 3 0 0,-3 3 0 15,-1 2 0-15,-1 4 0 16,-1-2 0-16,1 1 0 16,-5 2 0-16,5 2 0 15,-1-2 0-15,1-1 0 0,0-3 0 16,1 0 0-16,1-5 0 16,4-2 0-16,0-6 0 15,6-8 0-15,-5 12 0 0,5-12 0 16,0 0 0-16,0 0 0 15,0 0 0-15,0 0 0 16,5-20-51-16,-2 13-41 0</inkml:trace>
  <inkml:trace contextRef="#ctx0" brushRef="#br2" timeOffset="139448.1593">14473 5103 399 0,'0'0'5'0,"0"0"1"0,0 0 2 16,0 0-1-16,0 0 1 16,7-5 1-16,-7 5 0 15,9 12 1-15,-7 6-4 16,4 4-2-16,2 3-1 0,-3 7 1 15,2 6-1-15,2-4-1 16,-5 4 2-16,1-6-1 16,3-3 0-16,-8 0 1 15,0-3-1-15,0-6 1 0,-6-3-1 16,4-5 1-16,-3-2-4 16,5-10 0-16,-7 12 0 15,7-12 0-15,0 0 0 16,0 0 0-16,0 0 0 15,0 0 0-15,3-8 0 0,-3 8 0 16,20-14 0-16,-6 4 0 16,4 0 0-16,1 1 0 15,6-2 0-15,3 2 0 0,2 0 0 16,-2 2 0-16,6-1 0 16,-2 3 0-16,-2-2 0 15,-3 5 0-15,-4-1 0 16,-4 3 0-16,-6-2 0 0,-1 2 0 15,-12 0 0-15,13-2 0 16,-13 2 0-16,0 0 0 16,0 0 0-16,0 0 0 15,0 0 0-15,0 0 0 0,10 0-22 16,-10 0-64-16,7-5-5 16</inkml:trace>
  <inkml:trace contextRef="#ctx0" brushRef="#br3" timeOffset="149711.3403">20039 5202 135 0,'0'0'7'16,"0"0"5"-16,0 0 3 15,0 0 2-15,0 0 3 0,0 0 1 16,8-6 1-16,-8 6 1 15,0 0-5-15,0 0-1 16,0 0-2-16,0 0-1 16,0 0-2-16,0 0-1 0,0 0 0 15,0 0-2-15,0 0 0 16,0 0-3-16,0 0 0 16,0 0-1-16,14 6 1 15,-14-6 1-15,21 14 0 0,-4-3 1 16,7 1 0-16,9 3 0 15,7 0-1-15,7 0 0 16,5 7-1-16,10-2-1 16,5 3 1-16,-1 1-1 0,8 0-1 15,-2 2 1-15,3 4-2 16,-1-4 1-16,3 4 0 16,2-2 0-16,9 1-2 15,1 3-2-15,1-2 0 0,5 5 0 16,3-3 0-16,2 0 0 15,-6 3 0-15,-1-1 0 16,-6-2 0-16,-7 1 0 16,-1-6 0-16,-10 1 0 15,-6-7 0-15,-3 5 0 16,-9-9 0-16,-6 0 0 0,-7-2 0 16,-10-6 0-16,-7 2 0 15,-4-7 0-15,-6 1 0 0,-11-5 0 16,11 6 0-16,-11-6 0 15,0 0 0-15,0 0 0 16,0 0 0-16,0 0 0 0,0 0 0 16,0 0 0-16,0 0 0 15,0 0 0-15,0 0 0 16,-11-6 0-16,11 6-16 16,-13 3-71-16,0-3-4 15</inkml:trace>
  <inkml:trace contextRef="#ctx0" brushRef="#br3" timeOffset="151264.8353">19549 6247 210 0,'0'0'9'0,"-9"-2"1"16,9 2 6-16,-10-3 5 16,10 3 0-16,-7-2 2 15,7 2 0-15,0 0 0 16,0 0-4-16,0 0-2 0,0 0-4 15,7 0-2-15,7 5-1 16,2 2 2-16,6 1-3 16,5 4 2-16,8 1-1 15,5-1-2-15,7 2 0 0,0 1-2 16,6-3 0-16,2 6-2 16,1-3 1-16,6-2-1 15,1 2-2-15,-4 2-2 0,4-5 0 16,-3 2 0-16,-2 4 0 15,2-3 0-15,-3 5 0 16,1-5 0-16,-1 2 0 16,-5 1 0-16,8-2 0 15,-5-3 0-15,-1 5 0 0,-2-6 0 16,1 3 0-16,-1-3 0 16,-3 0 0-16,-2 3 0 15,-2-3 0-15,-2 2 0 0,-1-2 0 16,-2 0 0-16,-6-5 0 15,-2 6 0-15,2-1 0 16,-4-2 0-16,1-3 0 0,-1 1 0 16,-5-1 0-1,2 1 0-15,-4 0 0 0,2-4 0 16,-4 4 0-16,2-4 0 16,-3 4 0-16,1-3 0 15,-6 0 0-15,6 2 0 0,-4-2 0 16,4 0 0-16,-6-2 0 15,2 4 0-15,1-2 0 16,-1 2 0-16,0-2 0 16,-2 0 0-16,3 2 0 15,-4-1 0-15,4 2 0 16,-5-4 0-16,4-1 0 0,-4 2 0 16,4 0 0-16,-4 0 0 15,3-3 0-15,-3 1 0 0,-1 2 0 16,3-2 0-16,-2-2 0 15,1 5 0-15,-1-4 0 16,-1 0 0-16,3 3 0 0,0-5 0 16,0 3 0-16,-2 0 0 15,1-3 0-15,-2 1 0 16,-1-1 0-16,-3 0 0 16,-8 0 0-16,17 0 0 15,-17 0 0-15,9 3 0 16,-9-3 0-16,0 0 0 0,0 0 0 15,0 0 0-15,0 0 0 16,0 0 0-16,9 5 0 16,-9-5 0-16,0 0 0 15,0 0 0-15,9 3 0 16,-9-3 0-16,0 0 0 0,0 0 0 16,7 2 0-16,-7-2 0 15,0 0 0-15,0 0 0 16,9 2 0-16,-9-2 0 0,0 0 0 15,0 0 0-15,11 3 0 16,-11-3 0-16,0 0 0 0,0 0 0 16,0 0 0-16,10 5 0 15,-10-5 0-15,0 0 0 16,0 0 0-16,0 0 0 16,0 0 0-16,0 0 0 15,0 0 0-15,0 0 0 0,0 0 0 16,0 0 0-16,0 0-13 15,0-5-65-15,0 5-11 16</inkml:trace>
  <inkml:trace contextRef="#ctx0" brushRef="#br3" timeOffset="152582.4981">22257 6012 215 0,'0'0'6'0,"0"0"3"15,0-12 4-15,0 12 3 16,0 0 4-16,0 0 2 16,0-10-1-16,0 10 0 15,0 0-3-15,0 0-1 0,0 0-2 16,12 10-4-16,-2-3-1 15,-1 0-1-15,7 3 0 16,4-2 1-16,7 1-1 16,-1 2-1-16,5-4-1 0,-1-4-1 15,3-1-1-15,-1 1-1 16,-2-3 0-16,0 0-1 16,-4 0 0-16,-3 0-1 15,-3-3 0-15,-3 1 0 0,-2 2 0 16,-5-3 0-16,-10 3-1 15,11-6 1-15,-11 6-2 16,0 0 1-16,0 0 0 16,-13 11-1-16,3-4 0 0,-4 8 1 15,1 5 0-15,-8 2 0 16,4 7 1-16,-3 7-2 16,-1 3 0-16,-2 7 0 15,0 2 0-15,1 2 0 0,-3 4 0 16,3 2 0-1,-5-2 0-15,4-2 0 0,-1-6 0 16,1 0 0-16,-3-2 0 16,5-2 0-16,0-5 0 15,-4-2 0-15,6-3 0 16,-1-2 0-16,5-6 0 0,0-3 0 16,5-5 0-16,1-3 0 15,1-6 0-15,8-7 0 0,-8 11 0 16,8-11 0-16,0 0 0 15,0 0 0-15,0 0 0 16,-4-8 0-16,4 8 0 0,2-18 0 16,3 9 0-16,0-2 0 15,-3 2 0-15,6 2 0 16,-8 7 0-16,10-13-2 16,-10 13-7-16,0 0 0 15,0 0 0-15,0 0 2 0,0 0 2 16,0 0 1-16,-3 13 2 15,3-13 2-15,-15 19 2 16,8-7 1-16,-3 1 0 16,3-3 1-16,-1 1-1 15,3-2-1-15,5-9-2 16,-3 12-3-16,3-12-11 0,0 0-27 16,0 0-41-16,0 0-2 15</inkml:trace>
  <inkml:trace contextRef="#ctx0" brushRef="#br3" timeOffset="154013.6968">19815 5620 323 0,'0'0'7'0,"0"0"5"0,0 0 2 15,0-15 4-15,0 15 2 16,0-12 0-16,0 3 1 16,-4-1 0-16,-4 0-6 0,1 5-4 15,-6 0-3-15,-2 5-1 16,0 0-3-16,-2 7-1 16,-5 6-1-16,2-1 0 15,3 5 1-15,1 3-3 0,4-2 0 16,2-1 0-16,10 3 0 15,0-6 0-15,3-2 0 16,11-4 0-16,4 0 0 16,4-8 0-16,5 0 0 0,-3-3 0 15,5-7 0-15,-7-2 0 16,0-3 0-16,-4-4 0 16,-6-1 0-16,-4-1 0 15,-8-1 0-15,-2 5 0 0,-6-3 0 16,-4 8 0-16,-9 2 0 15,0 5 0-15,-5 5 0 16,2 3 0-16,-1 9 0 16,0 0 0-16,0 5 0 0,8 5 0 15,4 1 0-15,10 0 0 16,3 1 0-16,3-2 0 16,12-2 0-16,5 0 0 15,3-5 0-15,3-5 0 0,4-8 0 16,0-2 0-16,-2-2 0 15,-3-8 0-15,-3-5 0 16,-7-2 0-16,-6-6 0 0,-5 4 0 16,-4-5 0-16,-6 0 0 15,-6 7 0-15,-4 2 0 16,0 0 0-16,-9 13 0 16,0 0 0-16,-4 4 0 15,6 8 0-15,0 7 0 16,-2-3 0-16,8 10 0 0,2-2 0 15,10 0 0-15,5-3 0 16,5-2 0-16,10 1 0 16,5-4 0-16,2-8 0 15,5-3 0-15,3-3 0 16,-2-8 0-16,-4-1 0 0,-1-7 0 16,-5-1 0-16,-6-3 0 15,-8-2 0-15,-4 1 0 0,-4 3 0 16,-8 3 0-16,-6 2 0 15,-5 3 0-15,-1 8 0 16,-4 2 0-16,4 0 0 16,-1 5 0-16,0 2 0 0,8 3 0 15,4-3 0-15,13-7 0 16,-10 12 0-16,10-12 0 16,2 11 0-16,-2-11 0 15,18 3 0-15,-6-3 0 0,-4 0 0 16,2-3 0-16,-10 3 0 15,12-8-30-15,3 8-56 16,-15 0-3-16</inkml:trace>
  <inkml:trace contextRef="#ctx0" brushRef="#br3" timeOffset="155225.562">19344 4524 308 0,'0'0'5'16,"0"0"5"-16,0 0 0 0,0 0 4 15,0 0 0-15,0 0 4 16,0 0 1-16,0 0 0 16,0 0-5-16,0 0-2 15,0 0-2-15,7-13-1 16,2 11-1-16,4-1-2 0,2 1 0 15,5-1 0-15,3 3-1 16,1-3-1-16,6 1 1 16,-1-1-1-16,6 3 1 15,1-5-5-15,6 3 0 16,2-3 0-16,1-1 0 16,5 5 0-16,-3-2 0 0,5 0 0 15,1 3 0-15,1 0 0 16,1 7 0-16,-3 6 0 0,1-3 0 15,-7 3 0-15,0 4 0 16,-5 0 0-16,-1 4 0 16,-2-2 0-16,-3-2 0 15,-1 6 0-15,-1-3 0 0,1 2 0 16,1-3 0-16,0 4 0 16,0-3 0-16,-3 2 0 15,3 0 0-15,-7 1 0 16,6-3 0-16,-6 2 0 15,-3-3 0-15,-4 4 0 0,0-3 0 16,-1-3 0-16,-3 0 0 16,0 1 0-16,-5-3 0 15,1-1 0-15,-3-4 0 16,-3-1 0-16,1 2 0 0,-3-1 0 16,-5-10 0-16,5 15 0 15,-5-15 0-15,5 10 0 16,-5-10 0-16,0 0 0 15,0 0 0-15,2 10 0 0,-2-10 0 16,0 0 0-16,0 0 0 16,0 0 0-16,0 0 0 15,0 0 0-15,0 0 0 16,0 0 0-16,0-7 0 0,0 7 0 16,0 0 0-16,0 0-14 15,8-5-76-15,-8 5-3 16</inkml:trace>
  <inkml:trace contextRef="#ctx0" brushRef="#br3" timeOffset="156245.4223">20574 5000 270 0,'0'0'8'0,"0"0"2"15,0 0 6-15,0 0 3 0,4-6 2 16,-4 6 0-16,0 0 4 15,6-10 0-15,-6 10-6 0,0 0-3 16,0 0-4-16,10-10-2 16,-10 10-2-16,9 0 0 15,-9 0-2-15,21 2 0 16,-12 3-1-16,4 0-1 16,2 3-2-16,0 2-2 0,2-3 0 15,3 6 0-15,-3-1 0 16,1-4 0-16,4 1 0 15,-5 1 0-15,4-2 0 16,-1 1 0-16,1-1 0 16,0-4 0-16,-1 2 0 0,-3-1 0 15,1 1 0-15,-6-5 0 16,3 1 0-16,-5 1 0 16,-10-3 0-16,12 3 0 15,-12-3 0-15,0 0 0 0,10 3 0 16,-10-3 0-16,0 0 0 15,0 0 0-15,0 0 0 16,0 0 0-16,0 0 0 0,0 0 0 16,0 0 0-16,0 0 0 15,0 0 0-15,0 0 0 16,0 0 0-16,0 0 0 16,0 0 0-16,0 0 0 0,0 0 0 15,0 0 0-15,0 0 0 16,0 0 0-16,0 0 0 15,0 0 0-15,0 0 0 16,0 0 0-16,7-6 0 16,-7 6 0-16,5-11 0 0,-5 11 0 15,5-13 0-15,-5 2 0 16,0-6 0-16,0-2 0 16,0-1 0-16,-2-5 0 15,-1 0 0-15,-2-2 0 0,3 0 0 16,-3-1 0-16,3 6 0 15,-1 2 0-15,-2 0 0 16,2 8 0-16,1 0 0 0,-1 2 0 16,3 10 0-16,-2-13 0 15,2 13 0-15,0 0 0 16,0 0 0-16,0 0 0 16,0 0 0-16,-10 8 0 0,10-8 0 15,-2 15 0-15,2-3-15 16,7-2-75-16,-7-10-3 15</inkml:trace>
  <inkml:trace contextRef="#ctx0" brushRef="#br3" timeOffset="157564.5509">19565 4311 271 0,'0'0'9'15,"0"0"4"-15,4-11 4 16,-4 11 4-16,5-9 0 16,-5 9 4-16,8-13 1 15,-8 13 0-15,3-12-8 0,-3 12-5 16,0 0-4-16,0 0-3 15,-9 1-1-15,0 10-3 16,-3 2-1-16,-3 1-1 16,-2 9 1-16,-9-4 0 15,5 1 0-15,0 2 0 16,-1-4 0-16,-1 2 0 0,3-4 0 16,-1 0 0-16,3-9 1 15,2 2-1-15,7-3 0 16,-1-1 0-16,10-5 0 0,0 0-1 15,0 0 1-15,5-8 0 16,9-2 0-16,4-4 0 0,5-4 0 16,2-1 0-16,0-4 0 15,10-1-1-15,-6-1 1 16,4-3 0-16,-7 7 0 16,-1 0-1-16,-5 4 1 15,-2 5 0-15,-6 4 1 16,-12 8-2-16,0 0 0 0,0 0 0 15,-5 12 0-15,-10 5 0 16,-4 1-2-16,-1 8 2 16,-5-2 0-16,-5 3 0 15,5 0 0-15,-5-4 0 0,1 1 0 16,6-1 0-16,3-7 0 16,2-3 0-16,1-3 0 15,8-2 0-15,9-8-1 16,-11 10 1-16,11-10 0 0,3-5 0 15,7-5 0-15,2 1 1 16,4-2-1-16,0-4 2 16,2 0-2-16,-1 3 0 0,1 2 0 15,-6 1 0-15,1-2 0 16,-3 9 0-16,-10 2 0 16,0 0-2-16,0 0 2 15,0 5 0-15,-6 7-1 0,-6 3 1 16,-5 2 0-16,-1 2-1 15,-1-1 1-15,-1-2 0 16,-1 0 0-16,2-3 0 16,-1-1 0-16,4-4 0 15,2-3 0-15,4-2 1 16,10-3-1-16,-13 4 0 0,13-4 1 16,0 0-1-16,0 0 0 15,0 0 0-15,0 0 0 16,7-3-1-16,9 3 1 0,-2 0 0 15,12 3 0-15,1 5 1 16,3-1-1-16,5 4 2 0,3-2-2 16,-4 3 0-16,1 1 0 15,0-1 0-15,-6 1 0 16,-4-4 0-16,-5 1 0 16,-3-2 0-16,-4-4 0 15,-3 1 0-15,-10-5 0 16,0 0 0-16,0 0 0 0,0 0 0 15,0 0 0-15,0 0 0 16,-5 3 0-16,5-3 0 16,-15 0 0-16,15 0 0 15,-12-5 0-15,12 5-13 16,0 0-74-16,0 0-3 0</inkml:trace>
  <inkml:trace contextRef="#ctx0" brushRef="#br3" timeOffset="173785.375">15674 8236 24 0,'0'10'1'15,"3"10"0"-15,1 10 0 16,-1 2-1-16,2 13-2 16,-3 4-4-16,0 6-6 0</inkml:trace>
  <inkml:trace contextRef="#ctx0" brushRef="#br3" timeOffset="174193.4227">15686 8179 75 0,'0'13'2'15,"0"9"-1"-15,0 9 3 0,0 15-3 16,0 7 1-16,0 8 1 16,0 8-3-16,0 8-3 15,0-3-9-15,0-14-19 0,0 4-8 16</inkml:trace>
  <inkml:trace contextRef="#ctx0" brushRef="#br3" timeOffset="174642.2771">15664 7595 37 0,'0'12'2'15,"0"6"3"-15,0 19 2 16,0 10 3-16,0 17 2 0,0 11-1 16,3 11 3-16,-3 8 2 15,2 6-3-15,1-6-4 16,2-5-4-16,-3-3-5 15,0-11-7-15,1-1-18 16,-3-14-21-16</inkml:trace>
  <inkml:trace contextRef="#ctx0" brushRef="#br3" timeOffset="183156.8793">18751 7798 340 0,'0'0'6'0,"0"0"5"16,-12-8 4-16,12 8 2 15,-13-4 2-15,13 4 1 0,-12-15 0 16,8 5 1-16,4-2-5 15,7-1-4-15,10-3-2 16,11-5-6-16,7 4-4 16,7-3 0-16,3 5 0 0,4 3 0 15,-1 5 0-15,-5 7 0 16,-2 0 0-16,-8 9 0 16,-14 6 0-16,-4 3 0 15,-8 1 0-15,-7 3 0 0,-4 6 0 16,-9-6 0-1,-7 3 0-15,-5-4 0 0,3 2 0 16,-1 0 0 0,1-6 0-1,9 0 0-15,9-2 0 0,4 0 0 16,7-3 0-16,13 1 0 16,10-3 0-16,0-1 0 15,4 4 0-15,1-4 0 0,-3 7 0 16,1-4 0-16,-12 3 0 15,0 0 0-15,-6 2 0 16,-5-2 0-16,-10 2 0 16,-2 0 0-16,-9 1 0 0,-12-3 0 15,-3 2 0-15,-12-2 0 16,-6 0 0-16,-11-5 0 16,-3-5 0-16,2 0 0 15,-2-5 0-15,4-3 0 16,9-4 0-16,8-1 0 0,7-6 0 15,12 4 0-15,11-5 0 16,7 3 0-16,7 19-81 16,16-12-8-16</inkml:trace>
  <inkml:trace contextRef="#ctx0" brushRef="#br3" timeOffset="183708.7214">19671 7928 414 0,'0'0'4'0,"0"0"3"16,0-14 1-16,0 14 1 15,-5-17 0-15,-5 7 1 16,3 0 0-16,-8 1 0 0,-2 4-4 16,-6 5-2-16,1 2-1 15,-1 8-1-15,1 5 1 16,1 2-2-16,8 4 0 0,5 3 1 16,3-4-1-16,7-1 0 15,9 1 0-15,10-5-1 16,5-3 1-16,-1-6 0 0,7-4 0 15,0-4 1-15,-5-9-2 16,3-4 0-16,-8-12 0 16,1-4 0-16,-10-10 0 0,-4-8 0 15,-5-8 0-15,-4 0 0 16,-6-5 0-16,-7 8 0 16,-2 1 0-16,-4 11 0 15,-1 8 0-15,2 9 0 0,-1 14 0 16,6 11 0-16,3 8 0 15,5 15 0-15,5 10 0 16,0 6 0-16,10 11 0 16,5 4 0-16,2 3 0 15,8-1 0-15,0-1 0 0,2-6 0 16,3-6-19-16,3-8-33 16,-1-9-35-16,-2-6-1 15</inkml:trace>
  <inkml:trace contextRef="#ctx0" brushRef="#br3" timeOffset="184042.2174">20012 7850 374 0,'0'0'7'0,"0"0"2"15,-10 0 1-15,0 0 1 16,-3 6 1-16,2 1-1 0,0 2 2 16,-2 6 0-1,6 2-6-15,5 3-1 16,4 3-3-16,10-3-1 15,6-4 0-15,7 0 0 0,5-4-1 16,2-8-1-16,3-4 0 16,-3-1 1-16,-2-13-1 15,-3 3 0-15,-4-9 1 16,-11-2-2-16,-1-1 1 0,-11 1 0 16,-9-1 0-16,-3 4 0 15,-8 4 0-15,-4 6-1 16,-3 1 0-16,2 8-2 15,-3 0-4-15,6 10-8 0,2-5-22 16,0 5-45-16,20-10-2 16</inkml:trace>
  <inkml:trace contextRef="#ctx0" brushRef="#br3" timeOffset="184244.1979">20519 7478 390 0,'0'0'7'0,"0"-7"3"0,0 7 2 15,-9-17 2 1,3 9 1-16,-3 4-1 0,-7 4 1 16,-3 2-1-16,1 15-6 15,5 15-3-15,1 11-2 16,5 6-3-16,2 11 0 0,5-2 0 16,5 5 0-16,7-4-3 15,3-7-4-15,2-1-8 16,-1-15-21-16,-2-4-49 15,4-10 1-15</inkml:trace>
  <inkml:trace contextRef="#ctx0" brushRef="#br3" timeOffset="184409.3183">20460 7793 392 0,'0'0'3'0,"0"0"1"15,0 0 0-15,10-3 1 16,-1 3 0-16,7-2 0 15,5 2 0-15,9-2-2 16,0-1-11-16,10 1-38 0,2 2-29 16,-2 0-6-16</inkml:trace>
  <inkml:trace contextRef="#ctx0" brushRef="#br3" timeOffset="185129.8909">18821 8507 330 0,'0'0'9'0,"-10"1"3"0,10-1 2 16,-14 8 4-16,14-8-1 16,0 0 4-16,0 0 1 0,17 10 1 15,23-12-7-15,29-6-2 16,26-1-2-16,26-6-9 16,21-3-3-16,22 4 0 15,15-2 0-15,0 4 0 0,8 0 0 16,-15 4 0-16,-16 6 0 15,-15-1 0-15,-20 3 0 16,-22 0 0-16,-25 3 0 0,-17-3 0 16,-20 2 0-16,-22 1 0 15,-15-3 0-15,-30 5 0 16,-15-1 0-16,-17 2 0 16,-17 0 0-16,-23 5 0 15,-15-1 0-15,-17 3-3 0,-15 4-6 16,-13 0 1-16,-5 3 3 15,4 1 2-15,4-2 2 16,14 3 2-16,16-2 0 16,20-3 1-16,23-5 2 0,26 2 1 15,24-8 1-15,26 0 1 16,23-4-4-16,31-2-3 16,31-5 0-16,26-4 0 15,29-5 0-15,25-1 0 0,15 1 0 16,11-1 0-16,4 2 0 15,-6 4 0-15,-14 1 0 16,-24 1 0-16,-22 1 0 0,-27 4 0 16,-29 1 0-16,-14 1 0 15,-19-5 0-15,-16 5 0 16,-14 0 0-16,0 0 0 16,-12 0 0-16,0 0 0 15,-3 0 0-15,0 0 0 0,0 0 0 16,1 5 0-16,3 1 0 15,11-6-65-15,0 0-28 16</inkml:trace>
  <inkml:trace contextRef="#ctx0" brushRef="#br3" timeOffset="190151.2144">17727 9201 366 0,'0'0'8'16,"0"0"4"-16,-10-12 1 15,10 12 3-15,-4-18 1 0,1 4 0 16,3 2 1-16,3-2 1 15,11-1-7-15,11-2-3 16,7 4-5-16,11 1-4 16,4-1 0-16,3 5 0 0,2 4 0 15,-7 4 0-15,-2 0 0 16,-11 7 0-16,-11 4 0 16,-8 7 0-16,-13 1 0 15,-4 5 0-15,-14 1 0 16,-2-1 0-16,-8 5 0 15,-2-5 0-15,6 1 0 0,-3-5 0 16,8-3 0-16,6 1 0 16,10-2 0-16,6-3 0 15,10 1 0-15,13-3 0 16,4 1 0-16,7-3 0 0,0 2 0 16,6 2 0-16,-5-6 0 15,-2 5 0-15,-6-2 0 16,-8 0 0-16,-4-1 0 0,-8 3 0 15,-10 2 0-15,-3-2 0 16,-17 3 0-16,-7-6 0 16,-13 4 0-16,-6-3 0 0,-4-3 0 15,-13-2 0-15,6-5 0 16,-3 0 0-16,9-2 0 16,8-3 0-16,6 0 0 15,10-2 0-15,6 2 0 16,12 0 0-16,9 5 0 15,0 0 0-15,0 0 0 0,2-10-35 16,10 10-50-16,4-2-3 16</inkml:trace>
  <inkml:trace contextRef="#ctx0" brushRef="#br3" timeOffset="190842.4022">18689 9181 416 0,'0'0'6'0,"0"0"4"16,0 0 1-16,-2-13 2 15,2 13 0-15,-2-8 0 16,2 8 1-16,8-7 1 15,11 5-15-15,3 2 0 16,8 5 0-16,5 7 0 0,5 1 0 16,-1 4 0-16,1 3 0 15,-7 2 0-15,-3 2 0 16,-14-1 0-16,-3-3 0 0,-5-1 0 16,-8-4 0-16,-3-3 0 15,-10-1 0-15,-1-4 0 16,-6-7 0-16,-3 0 0 0,4-7 0 15,-3-6 0-15,7-4 0 16,2-5 0-16,5 0 0 16,8-4 0-16,8-1 0 15,9 0 0-15,8 6 0 16,5 0 0-16,5 1-7 0,9 5-44 16,2 8-34-16,0-1-1 15</inkml:trace>
  <inkml:trace contextRef="#ctx0" brushRef="#br3" timeOffset="191439.1087">19301 9260 348 0,'0'0'7'15,"0"0"4"-15,-10 4 3 16,10-4 2-16,-7 5 0 16,7-5 0-16,0 0 2 0,0 0 0 15,0 0-5-15,7 0-5 16,13-5-2-16,4-2-1 15,4-6 0-15,2 1 0 0,-3-7 0 16,-2 1-5-16,-5 0 0 16,-9 1 0-16,-5 2 0 15,-12 3 0-15,-7 5 0 16,-12 7 0-16,-5 5 0 0,-5 7 0 16,3 5 0-16,-4 6 0 15,10 2 0-15,3 2 0 16,12 2-2-16,11-3 1 15,16-4 0-15,9-2-3 16,10-8-3-16,9 0-6 0,6-7-9 16,5-5-10-16,-2-5-10 15,-7-5-5-15,2-4 4 16,-13-6 14-16,-3 2 13 16,-15-4 16-16,-4 5 13 0,-8-6 15 15,-3 4 14-15,-2 4 2 16,0 6-3-16,0 9-12 0,-7-12-9 15,7 12-9 1,0 0-4-16,-3 12-4 0,3-3-3 16,3 3 0-16,4 6 0 15,3 1 1-15,3-2 0 0,0 0 0 16,6-1 0-16,-1-3-1 16,-1-4 1-16,0-2 1 15,0-4 0-15,-1-3 0 16,-2-3 0-16,-1-9 0 15,-3 0 0-15,-1-9 0 16,-4 1 0-16,3-1-2 0,-5-1 0 16,2 5-8-16,-5 2-13 15,0 0-21-15,16 7-42 16,-16 8-2-16</inkml:trace>
  <inkml:trace contextRef="#ctx0" brushRef="#br3" timeOffset="191740.3812">20190 9165 356 0,'0'0'5'0,"0"0"3"0,0 0 3 16,-7 6 2-16,-5 0 0 15,0 0 0-15,-6 1 1 16,3 4-1-16,-4 1-4 16,6 3-3-16,1-3-3 0,7 3-1 15,5-1 0-15,7-4-1 16,8-2 1-16,7-3 0 15,5-3 0-15,3-2 1 16,-2-4 0-16,2-8 0 0,-5-2 0 16,-6-6 0-16,-4 1 0 15,-11-3 0-15,-4 2-1 16,-4 0 0-16,-11 5-1 16,-9 3-1-16,-6 4 0 0,0 8-4 15,-2 0-7-15,4 8-20 16,13 1-52-16,1-1 0 15</inkml:trace>
  <inkml:trace contextRef="#ctx0" brushRef="#br3" timeOffset="191955.8136">20470 8814 443 0,'0'0'5'0,"0"0"2"0,0 0 1 0,0 0-1 16,0 0 1-16,-10 0 0 15,7 10 1-15,-5 11 0 16,1 10-5-16,2 8-1 16,5 6-3-16,0 5 0 15,0 1 0-15,12-3-6 0,-1-4-8 16,13-4-20-16,1-8-49 16,0-2-4-16</inkml:trace>
  <inkml:trace contextRef="#ctx0" brushRef="#br3" timeOffset="192753.336">20674 9145 373 0,'0'0'7'16,"0"-12"4"-16,0 12 0 16,-4-12 1-16,4 12-1 0,-7-10 2 15,7 10-3-15,-7 0 1 16,2 7-7-16,3 8-3 16,2 0-1-16,5 2 0 15,2 1 0-15,6-3 0 16,4-3 0-16,8-4 1 0,-3-4 1 15,6-4 0-15,-4-4 0 16,3-6 1-16,-2-3 0 16,-5-1 0-16,0-2 0 15,-7 4-1-15,-4-1-1 0,-9 13-1 16,5-7-1-16,-5 7-1 16,0 10 0-16,0 0-1 15,0 5 1-15,0 0 0 16,8 0 2-16,4-5 0 0,9 0 1 15,0-8 0-15,7-2 0 16,-3-10 2-16,5-5-1 16,-5-9 0-16,-5-9 0 0,-1-4 0 15,-6-8-1-15,-8 1 0 16,-5-4 0-16,0 7-2 16,-8 7 1-16,0 3 0 15,1 16-1-15,-5 12 1 16,3 11 0-16,3 18 0 0,3 3 0 15,3 11 0-15,0 2 1 16,0 0-2-16,8-2 1 16,0-6 0-16,6-2-1 15,-4-9 0-15,3-8 1 0,1-9-1 16,-1-2 1-16,-1-8 1 16,4-8-1-16,-2-2 0 15,-2-1 0-15,4-3 0 16,-4 1 0-16,-4 5-1 0,1 2-2 15,-9 10 0-15,13-5 1 16,-13 5 1-16,2 8-1 16,0 1 1-16,2 1-1 0,-3 7 1 15,10-2 2-15,-3 0-1 16,6-6 1-16,11 2 0 16,-1-4 0-16,4-5 0 15,2-2 2-15,0-9 0 0,-3-3-1 16,-2-6 0-16,-2-2 1 15,-9 1-1-15,-2-1-1 16,-8-3 0-16,-4 6-1 16,0 5-1-16,-9 4 1 15,-3 6-1-15,-1 4 1 0,-1 11 0 16,2 2 0-16,1 7 0 16,4 0 1-16,5 3 0 15,4-3 1-15,12 0-1 0,9-5-1 16,12-5-10-16,7-6-71 15,11-6-1-15</inkml:trace>
  <inkml:trace contextRef="#ctx0" brushRef="#br3" timeOffset="194011.9154">22131 8753 443 0,'0'0'4'0,"0"0"1"16,0 0 2-16,0-14 0 15,0 14-1-15,0 0 1 16,0 0-1-16,-5 15 2 0,4 5-4 16,1 12-2-16,1 7-1 15,10 9 1-15,2 11-1 16,4-1 0-16,3 3-1 15,5-1 1-15,0-2-1 0,-2-7 0 16,-4-1 0-16,-4-8-1 16,-10-3 1-16,-5-4 0 15,-7-8 0-15,-16-4-1 16,-9-7 1-16,-8-5 0 16,-7-6 0-16,-11-5 0 0,1 0 0 15,-3-13 0-15,7 0-1 16,2-6-2-16,10-1-7 15,13-2-18-15,15 0-54 16,13-4-2-16</inkml:trace>
  <inkml:trace contextRef="#ctx0" brushRef="#br3" timeOffset="194342.4324">22498 9027 433 0,'0'0'2'0,"0"0"2"15,-10 0 2-15,-7 2 2 16,-1 3 0-16,-2 5 0 16,-5-1 0-16,3 7 0 0,3 1-2 15,6 1-2-15,7 2-2 16,6-4-1-16,13 1-1 16,10-3 1-16,7-4 0 15,2-5 0-15,2-5 1 0,4-3 1 16,-6-9-1-16,-2-8 1 15,-8-3-3-15,-5-4 0 0,-11 0 0 16,-6-3 0-16,-11 3 0 16,-6 7 0-16,-8 4 0 15,-2 5 0-15,0 11 0 16,-3 0-6-16,8 11-12 16,-1-2-31-16,18 6-36 0,5-1-1 15</inkml:trace>
  <inkml:trace contextRef="#ctx0" brushRef="#br3" timeOffset="194520.963">22802 8928 479 0,'0'0'3'0,"0"0"-1"16,0 0 1-16,0 0-1 15,0 9 0-15,0 1 1 16,0 3-1-16,2 8-2 0,-2-5-6 15,7 11-16-15,0 13-52 16,3-15-9-16</inkml:trace>
  <inkml:trace contextRef="#ctx0" brushRef="#br3" timeOffset="195325.2472">22975 8985 392 0,'0'0'3'0,"0"0"0"0,0 0 0 15,0 0 0 1,0 0 1-16,0 5-1 0,0-5 1 16,2 17 0-16,2-7-3 15,0 2 0-15,4 0 1 16,-1-2 0-16,3-2 0 16,3 0 1-16,-1-6 1 0,3-2 0 15,2 0-1-15,-3-5 0 16,2-3 2-16,-2 3-1 0,-1-2-1 15,0 2 0-15,-6-2-1 16,-7 7-1-16,15-8 1 16,-15 8-1-16,12-2-1 15,1-3 0-15,0 2 0 0,4-4 0 16,3-3 0-16,3-2 1 16,1-6 1-16,1-6-1 15,-5-6 1-15,2-5 0 16,-5-3 0-16,-6 2 2 0,-5 2-1 15,0-1 1-15,-4 12-2 16,-2 4 0-16,0 19 0 16,-9-3 0-16,6 18-1 15,1 9 0-15,2 14-1 16,0 4 0-16,0 6 0 16,5 3-1-16,0-4-1 0,7 0-3 15,1-8 0-15,-4-3-1 16,1-14 0-16,-2-5 1 0,2-7 0 15,-10-10 1-15,12 0 2 16,-8-10 1-16,2-2 2 16,-4-1 0-16,8-4 0 0,0 2 0 15,0-3-1-15,5 1 0 16,0 0 1-16,5 0-1 16,2-3 0-16,6-1 1 15,-3 0-1-15,5-1-1 16,2-1 2-16,-8 0 0 0,4 3 0 15,-8 4 1-15,-7 3-1 16,-6 3 0-16,-7 10 0 16,0 0 0-16,-16-4 0 15,0 11-2-15,0 5 1 16,-1 3-1-16,2 5 1 0,5 3 0 16,2-1 0-16,8 2-1 15,3 0 1-15,9 2-1 16,3-2 0-16,5-4 0 0,0 2 0 15,1-2 0-15,-2-5-1 16,-6-1 2-16,-8 0 0 16,-3-2 1-16,-4-2 0 0,-11-3 1 15,-7 1-1-15,-5 1-3 16,-2 3-73-16,-3-6-4 16</inkml:trace>
  <inkml:trace contextRef="#ctx0" brushRef="#br4" timeOffset="217200.169">17549 10086 409 0,'0'0'4'0,"0"0"3"0,0 0 1 15,0-9 2-15,0 9-1 16,0 0 0-16,0 0 0 16,-8 5 1-16,5 10-4 15,1 12-2-15,-1 8-3 0,3 2-1 16,0 10 2-16,0 0-1 15,0 3 0-15,5-4 1 16,2-3-2-16,-1-8 1 0,-3-6 0 16,1-7 0-16,-1-2 0 15,-1-7 2-15,-2-13-1 16,0 0 1-16,0 0 0 16,-2-13 1-16,-3-12-4 15,0-7 0-15,-1-14 0 16,4-7 0-16,0-6 0 15,2-3 0-15,2-3 0 0,6 7 0 16,4 2 0-16,9 8 0 16,-2 7 0-16,6 9 0 15,0 10 0-15,7 8 0 0,-2 6 0 16,4 8 0-16,-1 10 0 16,-1 15 0-16,-2 7 0 15,-4 10 0-15,3 7 0 0,-7 3 0 16,-5 7 0-16,-4-3 0 15,-4-5 0-15,-1-3 0 16,0-7 0-16,-8-6 0 16,5-5 0-16,-5-3-2 0,0-9-3 15,0-2-6-15,0-6-12 16,0-10-45-16,0 0-19 16</inkml:trace>
  <inkml:trace contextRef="#ctx0" brushRef="#br4" timeOffset="217389.6599">17633 10386 359 0,'0'0'7'0,"0"0"2"0,0 0 0 16,0 0 0-16,7-4 1 15,8-1 0-15,5 0 0 16,8-3 0-16,7 1-8 0,4 2-8 15,6-3-39-15,2 7-32 16,1 1-3-16</inkml:trace>
  <inkml:trace contextRef="#ctx0" brushRef="#br4" timeOffset="217808.7016">18128 10293 433 0,'0'0'3'0,"0"0"1"16,0 0 1-16,0-11 0 16,0 11 1-16,10-7 0 15,-1 5 1-15,11 2-1 16,3 0-2-16,2 8-2 0,4 1 0 15,1 8-1-15,-3 4 0 16,-2-2 0-16,-2 6 0 16,-5-3-1-16,-6-2 1 15,-5 1-2-15,-2-5 1 0,-5 1 0 16,0-4-1-16,-7-4 1 16,-3-4 0-16,-3-2 0 15,1-3 0-15,0-9 1 16,1-4-1-16,7-7 0 15,-1-1 0-15,5-5 0 16,5-1 0-16,4 0-1 0,7 2 0 16,-1 0-1-16,7 7-7 15,0-1-15-15,-10 4-58 0,12 5-1 16</inkml:trace>
  <inkml:trace contextRef="#ctx0" brushRef="#br4" timeOffset="218020.1368">18714 9978 440 0,'0'0'5'0,"0"0"1"15,0 0-1-15,0 0 1 16,0 0-1-16,3 12 1 16,-3 6-1-16,2 7 0 0,1 4-3 15,1 9-3-15,7 6 0 16,-1 2 0-16,-1 0-4 15,4-1-5-15,-6-6-12 16,5-9-40-16,-3 5-21 0</inkml:trace>
  <inkml:trace contextRef="#ctx0" brushRef="#br4" timeOffset="218300.1868">18674 10297 325 0,'0'0'3'0,"0"0"0"16,3-12 1-16,2 2 0 15,5-2-1-15,5-3-1 16,4 3-5-16,4-5-8 16,9 2-10-16,1 1-2 0,-1 5-1 15,2-1 3-15,-6 5 3 16,-2 0 9-16,-4 3 11 16,3 2 13-16,-18 2 11 0,-7-2 3 15,12 22 2 1,-7-9-3-16,-2 7-4 0,-1 3-4 15,3 1-6-15,-2 0-3 16,1-1-5-16,-2 2-1 16,6 0-5-16,-2-8-10 0,6-8-46 15,-2 6-18-15</inkml:trace>
  <inkml:trace contextRef="#ctx0" brushRef="#br4" timeOffset="218570.4529">19436 10204 436 0,'0'0'3'0,"0"0"3"0,-3-8 0 16,3 8 0-16,-13-6 1 15,1 5-1-15,-1 1 0 16,-1 0 1-16,-7 9-4 15,5 3-2-15,-2 9 0 0,3-1-2 16,2 2 1-16,9-1 0 16,1 3 0-16,6-4 0 15,14-6-2-15,3-4-4 0,9 2-12 16,-4 5-54-16,13-17-12 16</inkml:trace>
  <inkml:trace contextRef="#ctx0" brushRef="#br4" timeOffset="219121.0861">19674 10221 376 0,'0'0'5'0,"0"0"3"0,0 0 0 0,-15 3 1 16,15-3-1 0,-10 12 0-16,3-2 1 0,4 0 0 15,3 2-4-15,0 1-3 16,10-4 1-16,5 1-1 15,5-3 0-15,3-4 0 0,1-1 1 16,1-2-1-16,0-5 0 16,-3-5 0-16,-1 0 0 15,-5-2 0-15,0 0 1 16,-7 2-1-16,-4 0-1 0,-5 10-2 16,7-9 0-16,-7 9 0 15,0 0-1-15,0 6 0 16,-2 7 0-16,2-3 0 0,2 5 1 15,9-3 1-15,3 3 1 16,9-6 0-16,5-3 0 16,6-6 1-16,6-2 0 0,2-11 0 15,0-5 0-15,-2-11 0 16,-5-3 0-16,-6-13 0 16,-8-4-1-16,-8-9 1 15,-13-1 0-15,-6-3-1 16,-9 5 0-16,-10 5-1 15,0 8 0-15,-5 6 0 0,3 19-1 16,-3 11 0-16,3 11 1 16,2 14-1-16,5 13 0 15,10 12 0-15,5 5 1 16,5 8 0-16,8 1 0 0,11 4 0 16,8-5 0-16,9-4-1 15,2-9-3-15,8-1-6 16,0-14-18-16,-14-3-54 0,11-7-1 15</inkml:trace>
  <inkml:trace contextRef="#ctx0" brushRef="#br4" timeOffset="219622.4533">20580 10136 396 0,'0'0'4'0,"-9"-6"2"15,-1 0 1-15,-7 1 2 0,4 1 0 16,-8 1-1-16,1 3 1 15,0 3-1-15,-1 6-3 0,7 6-2 16,6 3-3-16,5 3 0 16,3 2-1-16,0 0 1 15,9-4-1-15,7-4 0 0,7-3 0 16,2-4 0-16,2-4 0 16,-2-4 1-16,2-4 0 15,-2-4 1-15,-2-1 0 16,-7-4 0-16,-2 5 1 15,-7-1-1-15,-7 9-2 0,7-12-1 16,-7 12 0-16,0 0 0 16,0 0 0-16,15 2 0 15,-5 1 0-15,5 1 0 16,7-4 2-16,3 0 1 16,5 0 0-16,0-9-1 0,4-9 1 15,-1-2 0-15,-1-12 0 16,-9-2 0-16,-1-9 1 15,-10-3 1-15,-4-2 1 16,-8 1 1-16,-3 2 0 0,-4 8 0 16,-3 10-1-16,-2 6 0 15,-3 20-1-15,3 2-1 0,1 23-1 16,2 10-1-16,6 5-1 16,3 12 0-16,0 2-1 15,3 5-2-15,9-1-10 16,3-8-23-16,2-5-46 15,3-3-2-15</inkml:trace>
  <inkml:trace contextRef="#ctx0" brushRef="#br4" timeOffset="219757.3272">20982 10144 384 0,'0'0'6'0,"0"0"2"0,-8-12 1 15,8 12 0 1,-3-13-1-16,3 13 0 0,11-13-9 15,3 22-67-15,9-9-7 16</inkml:trace>
  <inkml:trace contextRef="#ctx0" brushRef="#br4" timeOffset="220456.6677">21247 10174 406 0,'0'0'5'0,"0"0"1"15,0 0 1-15,-10 7 0 16,10-7 2-16,0 0 0 0,0 9 1 16,8-6 1-16,7-3-4 15,8 0-2-15,1-3-1 16,6-6 1-16,-1-3-1 16,-1-6-2-16,-1 2 0 15,-9-4-1-15,-6-1 0 16,-5 1-1-16,-9 6-1 0,-10 4 0 15,-6 3-1-15,-4 7 0 16,-3 0 0-16,0 4 0 16,3 6 0-16,3 7 0 0,6 1 2 15,5 0-1-15,8 2 1 16,8-1 1-16,12 1 0 16,12-3 1-16,10-5-1 15,10-2 1-15,6-4-1 0,6-6 0 16,1 0 0-16,-1-6 0 15,-4-6 0-15,-8-3 0 16,-7-2 0-16,-15-3 0 16,-8 3 1-16,-9 0-1 0,-13-1-1 15,-6 8 1-15,-13 2-1 16,-9 8-1-16,-6 5 1 16,2 10-1-16,0 6-1 15,2-1 2-15,5 4-1 16,7 0 0-16,11-3 0 0,9-1 1 15,12-8 1-15,11-8-1 16,8-4 1-16,7-1 0 16,4-14 0-16,2-8 0 0,5-7 1 15,-3-9-1-15,-6-8 0 16,-2-10 0-16,-6-8 0 16,-6-9 1-16,-8 0-2 0,-12-1 0 15,-4 8 0-15,-4 11 0 16,-4 11 0-16,-9 20 0 15,-11 25 0-15,3 17 0 16,-1 29 0-16,2 9 0 0,3 20 0 16,4 7 0-16,8 2 0 15,5 3 0-15,18-8 0 16,2-2 0-16,10-22-26 16,9-1-58-16,6-12-3 15</inkml:trace>
  <inkml:trace contextRef="#ctx0" brushRef="#br4" timeOffset="221106.9529">17117 10975 379 0,'0'0'5'0,"0"0"0"15,0 0 2-15,0 0 2 16,19 0 2-16,8 0 1 15,17 0 2-15,32-6 1 16,29 1-4-16,45-4 0 16,31 1-2-16,44-2-2 15,28-1-2-15,30 2-1 16,16-1-2-16,11 5 1 0,7-3-1 16,-4 4-2-16,5 1 0 15,-5-2 0-15,-5 3 0 16,-9-3 0-16,-2 1 0 15,-17-2 0-15,-9 1 0 0,-25 5 0 16,-18 0 0-16,-34 0 0 16,-28 0 0-16,-33 0 0 15,-36 0 0-15,-23 3 0 0,-29-1 0 16,-26-2 0-16,-19 0 0 16,-26 0 0-16,-29-5-4 0,-18 5-45 15,-21 0-41-15,-26 0-1 16</inkml:trace>
  <inkml:trace contextRef="#ctx0" brushRef="#br4" timeOffset="221522.9724">17775 11147 256 0,'-18'0'7'0,"-12"4"3"0,-5 2 4 15,-4 0 2-15,-1 0-2 16,0 0 3-16,3 6 4 0,5 1 5 16,32-13-3-16,34 11-4 15,49-11-3-15,45-4 0 16,44-9-1-16,86-4 1 0,5-3-5 16,44-2-3-16,24-1-2 15,12-1-6-15,5 4 0 16,-10 3 0-16,-10 4 0 0,-62 3 0 15,18 3 0-15,-26-3 0 16,-24 2 0-16,-33 1 0 16,-30 0 0-16,-31-1 0 0,-35 6 0 15,-24-2 0 1,-26 1 0-16,-20-2 0 0,-15 5 0 16,-20 0 0-16,0 0 0 15,0 0 0-15,0 0 0 16,-11 0 0-16,2 2 0 15,-3 4 0-15,-1-5 0 0,3 7-79 16,-8-3-12 0</inkml:trace>
  <inkml:trace contextRef="#ctx0" brushRef="#br3" timeOffset="249598.0325">2079 6643 258 0,'0'0'8'16,"0"0"4"-16,0-9 2 15,0 9 3-15,0 0 2 16,-3-10-1-16,3 10-1 0,0 0 1 15,0 0-7-15,-5 5-4 16,3 15-2-16,2 1-3 16,0 17 1-16,0 4 0 15,0 12 2-15,0 6 1 0,2 10 0 16,3-1 0-16,0 7 0 16,2 1 0-16,-2 3-1 15,3 1 0-15,-1 4-1 16,1-4 1-16,-1 3-1 15,-1 3 0-15,-4-2 0 0,3 0 0 16,-3-2 0-16,-2 1 1 16,0 3 1-16,-2-3-1 15,-3-1 0-15,-1 0-1 0,-1-1-4 16,0 0 0-16,0-5 0 16,2-3 0-16,-1-2 0 15,1-5 0-15,-2-4 0 16,2 0 0-16,0-4 0 15,1-4 0-15,-2-6 0 0,6-4 0 16,-3-4 0-16,3-3 0 16,0-5 0-16,3-4 0 15,3-7 0-15,-4 1 0 16,0-3 0-16,3-6 0 16,-2-1 0-16,-3-13 0 0,0 0-18 15,12-8-53-15,-10-1-17 16</inkml:trace>
  <inkml:trace contextRef="#ctx0" brushRef="#br3" timeOffset="251220.4787">2063 7134 258 0,'0'0'5'0,"0"0"2"0,-2-12 4 0,2 12 1 16,0-18 3-16,-3 6 3 15,1-3 0-15,2 0 1 16,-2 0-1-16,2-1-3 16,-3-2-2-16,0-2-2 15,3 0-1-15,0-3-2 0,0 1-1 16,0-4-1-16,3 1-1 15,2-3 1-15,6 1-2 16,-4 0 1-16,0-3-1 0,0 0 0 16,4 3-1-16,1-2 1 15,0 0-1-15,-4 3 0 0,2 1 0 16,-1-2 0-16,2 1-1 16,-4 2 1-16,3 2-1 15,0-3 1-15,1 3 0 16,2-3-3-16,0 0 0 15,4 1 0-15,6-3 0 0,-1 1 0 16,4 2 0-16,1 1 0 16,-1 2 0-16,8 3 0 15,-4 0 0-15,-4 4 0 16,6 1 0-16,-2 4 0 16,2-2 0-16,-2 4 0 0,0 2 0 15,3 3 0-15,-3 2 0 16,2 0 0-16,-2 5 0 15,2 0 0-15,-4 5 0 16,-2 2 0-16,-1 0 0 0,-2 5 0 16,0 1 0-16,-4 2 0 15,1 2 0-15,-4 3 0 16,-1 2 0-16,2 1 0 0,0 1 0 16,-2 5 0-16,2-3 0 15,-2 3 0-15,0 1 0 16,-2 0 0-16,-2 0 0 15,2 1 0-15,0 1 0 0,-4 3 0 16,-1-1 0-16,2 2 0 16,-5 0 0-16,2 1 0 15,-2 1 0-15,0-1 0 16,1 2 0-16,-4-4 0 16,3 2 0-16,-3-2 0 0,3-1 0 15,0 1 0-15,-3-3 0 16,4-2 0-16,-1 3 0 15,0-4 0-15,0 3 0 0,-3 2 0 16,3-4 0-16,3 2 0 16,-3 3 0-16,0-3 0 15,-3 3 0-15,3-3 0 16,0 2 0-16,-4-1 0 0,2 2 0 16,1-1 0-16,-4 1 0 15,0-6 0-15,0 3 0 16,0 1 0-16,0-1 0 15,0 0 0-15,0-2 0 0,0-1 0 16,0 1 0 0,-4 3 0-16,1-7 0 0,3 2 0 15,0-1 0-15,-1-5 0 16,1 5 0-16,0-5 0 16,0 1 0-16,0-1 0 0,0 4 0 15,0-2 0-15,-3-2 0 16,3 2 0-16,0-2 0 15,-2 1 0-15,2-1 0 16,0 2 0-16,-4 0 0 0,3-2 0 16,-1 0 0-16,2-3 0 15,-3 4 0-15,3-3 0 16,0-3 0-16,0 0 0 0,0 0 0 16,0-2 0-16,0 3 0 15,0-6 0-15,0 2 0 16,0-1 0-16,0 0 0 15,0-1 0-15,0 0 0 0,-2-2 0 16,2 2 0-16,0-5 0 16,0 4 0-16,0-4 0 15,0 0 0-15,0-2 0 16,0 3 0-16,0-1 0 0,-3-5 0 16,3 5 0-16,0-12 0 15,-2 18 0-15,2-18 0 16,-3 14 0-16,3-14 0 15,0 0 0-15,0 13 0 0,0-13 0 16,0 0 0-16,0 0 0 16,0 0 0-16,0 0 0 15,0 0 0-15,0 0 0 16,0 0 0-16,0 0 0 0,0 0 0 16,-3-13-34-16,3 13-56 15,0-20-5-15</inkml:trace>
  <inkml:trace contextRef="#ctx0" brushRef="#br3" timeOffset="252506.1863">1950 9465 212 0,'0'0'7'16,"0"0"2"-16,-11-5 3 15,11 5 3-15,0 0 2 0,0-12 3 16,0 12-1-16,0-8 3 16,0 8-5-16,11-7-2 15,-3 5-2-15,5-1-1 16,4 3-2-16,2 0 0 16,5 0-1-16,1 0 0 15,10 0-1-15,3 3 0 0,1-1 0 16,8-2 0-16,3 0-1 15,0 0 0-15,7 0 0 16,3 0-1-16,2-5-1 0,-2 0 0 16,2-2 0-16,0 0-1 15,0-1-1-15,0 3-1 16,-2-2-2-16,2 0 0 0,-7 1 0 16,-2 1 0-16,-3 2 0 15,-5 0 0-15,-2 2 0 16,-6-2 0-16,-7 3 0 15,-5 0 0-15,-2 0 0 0,-5 0 0 16,-2 0 0 0,-2 0 0-16,0 0 0 0,-2 3 0 15,-3-3 0-15,-9 0 0 16,13 0 0-16,-13 0 0 0,0 0 0 16,10 0 0-1,-10 0 0-15,0 0 0 0,0 0 0 16,0 0 0-16,0 0 0 15,0 0 0-15,0 0 0 16,0 0 0-16,0 0 0 0,0-8 0 16,0 8 0-16,0 0 0 15,0 0 0-15,0 0 0 16,0 0 0-16,0-10 0 0,0 10 0 16,0 0 0-16,0-10 0 15,0 10 0-15,0-10 0 16,0 10 0-16,2-7 0 0,-2 7 0 15,0-9 0-15,0 9 0 16,0 0 0-16,0-13 0 16,0 13 0-16,-2-12-4 15,2 12 3-15,-3-13 0 16,3 13 1-16,-4-15 0 16,4 15 0-16,-5-13 0 0,5 13 1 15,0 0-1-15,-5-12 1 16,5 12 0-16,0 0 0 15,0 0-1-15,0 0 2 16,0-7-2-16,0 7 0 0,0 0 0 16,0 0 0-16,0 0 0 15,0 0 0-15,0 0 0 16,0 0 0-16,0 0 0 16,0 0 0-16,0 0 0 0,0 0-2 15,-2 5 1-15,2-5-4 16,0 14-8-16,-6-1-31 15,6-1-41-15,0 0-2 0</inkml:trace>
  <inkml:trace contextRef="#ctx0" brushRef="#br3" timeOffset="254194.0091">2111 9403 271 0,'0'0'7'0,"0"0"2"0,0 0 4 16,0 0 2-16,0 0 3 15,0 0 0-15,0 0 2 16,0 0 0-16,0 0-5 15,0 0-3-15,0 0-3 16,0 0-2-16,-16 0-1 0,7 6-1 16,-8 1-1-16,-6 0-1 15,1-2 0-15,-6 0 0 16,0 2-1-16,-1-2 0 16,-3 0 0-16,-1 2 0 15,1-4 0-15,-3 5 0 16,3-4 0-16,0-1 0 0,0 2 0 15,4-2 0-15,1 0 0 16,-1-3 1-16,6 0-1 0,3 0 1 16,-4 0 0-16,5 0-1 15,-1 0 0-15,1 0 0 16,4 0 0-16,-5 0 0 0,3 0-1 16,2 0 0-16,3 0 0 15,-5 0 1-15,7 0-1 16,-3-3 0-16,1 3 0 15,2 0 1-15,-1-3-2 0,10 3 0 16,-15-3 0-16,15 3 0 16,-12-2 0-16,12 2 0 15,-11-6 0-15,11 6 0 16,0 0 0-16,0 0 0 16,-10-1 0-16,10 1 0 15,0 0 0-15,0 0 0 0,0 0 0 16,0 0 0-16,0 0 0 15,-4 4 0-15,4 7 0 16,0 1 0-16,0 8 0 0,0 2 0 16,2 5 0-16,3 6 0 15,-3 4 0-15,3-1 0 16,0 5 0-16,3-2 0 0,-3 3 0 16,0-2 0-16,-1-3 0 15,-1 0 0-15,-1-4 0 16,1-7-2-16,-3 2 2 15,0-6 0-15,0-4 0 0,0-4 0 16,0-4 0-16,0-10 0 16,0 15 0-16,0-15 0 15,0 0 0-15,0 10 0 16,0-10 0-16,0 0 0 16,0 0 2-16,0 0-2 15,0 0 0-15,0 0 0 0,0 0 0 16,0 0 0-16,0 0 0 15,0 0 0-15,0 0 0 16,0 0 0-16,0 0 0 0,0 0 0 16,0 0-2-16,0 0 2 15,0 0 0-15,0 0 0 16,0 0 0-16,0 0 0 0,0 0-1 16,0 0 1-16,3 7 0 15,-3-7 0-15,0 0-1 16,0 0 1-16,0 11 0 15,0-11-1-15,0 0 1 0,0 0 0 16,0 0-1-16,2 6 1 16,-2-6 0-16,0 0 0 15,0 0 0-15,0 0-1 16,0 0 1-16,0 0 0 16,0 0-1-16,0 0 0 15,0 0 0-15,0 0 1 0,8 11-1 16,-8-11 1-16,20 0 0 15,-3 2 0-15,3-2 0 16,2 0 0-16,16 0 0 0,-1-2 1 16,7 0-1-16,11-7 0 15,7 4 0-15,5 1 0 16,6-4 1-16,5 4-1 0,5-2 1 16,6 1-1-16,1 0 1 15,6-2 0-15,1 2-1 16,4 1 1-16,-2-4 0 0,5-2 0 15,1 1 0-15,-1-2 1 16,3 2-2-16,-5-4 0 16,-3 2 0-16,-4 4 0 15,-3-3 0-15,-8 3 0 0,-4 2 0 16,-6 3 0 0,-4-3 0-16,-5 2 0 0,-8 1 0 15,-6 0 0-15,-5-1 0 16,-9 1 0-16,-5-1 0 15,-6 1 0-15,-7 2 0 16,-8-3 0-16,-2 3 0 0,-9 0 0 16,10-2 0-16,-10 2 0 15,0 0-12-15,0 0-26 16,0 0-47-16,0-10-3 0</inkml:trace>
  <inkml:trace contextRef="#ctx0" brushRef="#br3" timeOffset="255143.7448">3303 9329 280 0,'0'0'3'0,"0"0"0"0,0 0 3 16,0 0 3-16,0 0 2 15,14 0 4-15,0 0 1 16,8 0 2-16,6 0 0 16,5 5 0-16,6 0-1 0,9-3-3 15,3 3-1-15,4 0-2 16,5-3-2-16,-2-2-1 15,8 0-2-15,-4 0 0 16,4 0-2-16,-4-4-1 0,-3-1-1 16,1 0 0-16,-11 0-1 15,-1 0 0-15,-9 0 0 16,-4 3-1-16,-9-1 1 0,-2 3 0 16,-12-2-1-16,-1 2 2 15,-11 0-1-15,9-3 0 16,-9 3 1-16,0 0-1 15,0 0 1-15,0 0-1 0,0 0 0 16,0 0-1 0,0 0 0-16,0 0-1 15,-7 8 1-15,7-8-2 0,-9 17 1 16,3-5 0-16,1 8 0 16,0 0 0-16,-2 7 1 15,0 5 0-15,3 4 0 0,2-3 1 16,-3 8 0-16,3-2 0 15,-1-2 1-15,1 0-1 16,2-4 0-16,0-1 2 0,0-5-3 16,0 0 0-16,0-4 0 15,0-1 0-15,0-5 0 16,0-2 0-16,0-3 0 0,2-1 0 16,-2-1 0-16,0-10 0 15,3 12 0-15,-3-12 0 16,0 0 0-16,0 0 0 15,0 0 0-15,0 0 0 0,0 0 0 16,0 0 0-16,0 0 0 16,-5 0 0-16,5 0 0 15,-13 0 0-15,3 0 0 16,-2 0 0-16,-1 0 0 16,-1 0 0-16,-2 0 0 15,-3 2 0-15,-6 4 0 0,0-4 0 16,-5 3 0-16,-2-3 0 15,2 6-9-15,-10-6-26 16,2 6-51-16,4-6-2 0</inkml:trace>
  <inkml:trace contextRef="#ctx0" brushRef="#br3" timeOffset="255727.8698">1706 10136 391 0,'0'0'5'0,"0"0"2"16,0 0 1-16,-8-6 1 15,8 6 0-15,-15 2 0 16,0 10 0-16,-4 5 0 16,-4 11-4-16,-4 4-3 0,-6 5 0 15,-1 5-1-15,-2 1 0 16,0-1 0-16,6-6-4 16,3-6-6-16,11 0-16 15,16-10-56-15,3-11-2 0</inkml:trace>
  <inkml:trace contextRef="#ctx0" brushRef="#br3" timeOffset="255930.897">2106 10139 421 0,'0'0'3'0,"0"0"1"15,-11 12 2-15,-3 3 0 16,-6 5 1-16,-8 2 0 0,-2 9 0 15,-5 0 1-15,-1-1-2 16,-4 5-2-16,6-10-4 16,9 1-7-16,-3-8-10 0,16-11-38 15,9 6-28-15,3-13-4 16</inkml:trace>
  <inkml:trace contextRef="#ctx0" brushRef="#br3" timeOffset="256124.7864">2470 10089 402 0,'0'0'4'16,"0"0"2"-16,-1 15 2 15,-10 0 1-15,-3 8 0 16,-6 4 0-16,-4 5 0 16,-6 3 0-16,-3 2-2 0,-2 0-4 15,2-3-3-15,3 1-9 16,6-10-10-16,8-18-44 15,8 11-20-15</inkml:trace>
  <inkml:trace contextRef="#ctx0" brushRef="#br3" timeOffset="256327.5112">2874 10079 384 0,'0'0'5'15,"0"0"2"-15,0 0 2 16,0 0 2-16,0 0 0 15,-12 15 0-15,-4 1 1 0,-5 4-1 16,-4 4-4-16,-8 5-2 16,-5 2-4-16,0 1-1 15,2-5-6-15,2-6-7 16,6 3-14-16,8 1-50 16,10-21-7-16</inkml:trace>
  <inkml:trace contextRef="#ctx0" brushRef="#br3" timeOffset="256512.8348">3257 9990 394 0,'0'0'4'15,"0"0"2"-15,0 7 1 16,-7 4 2-16,-1 7 0 16,-9 3 0-16,-1 6 1 15,-9 5 0-15,-3 4-4 0,-5 3-3 16,0-1-5-16,1-1-7 15,4-11-12-15,5-1-61 16,13 0-1-16</inkml:trace>
  <inkml:trace contextRef="#ctx0" brushRef="#br3" timeOffset="256710.2976">3660 10008 355 0,'0'0'4'0,"0"0"3"0,0 0 4 15,2 7 1-15,-4 6 1 16,-8 4 0-16,-6 7 0 16,-3 4 0-16,-8 7-4 0,-6 2-3 15,-2 2-5-15,-2-1-4 16,7-2-8-16,5 0-34 16,6-11-37-16,8-8-2 15</inkml:trace>
  <inkml:trace contextRef="#ctx0" brushRef="#br3" timeOffset="256862.9">3983 10028 400 0,'0'0'5'15,"0"5"1"-15,-2 7 3 16,-4 5 0-16,-6 6 0 16,-6 4 1-16,-1 5-1 15,-6 5-2-15,-5-8-25 16,0 12-60-16,3-7-4 15</inkml:trace>
  <inkml:trace contextRef="#ctx0" brushRef="#br3" timeOffset="259482.5213">1636 8480 333 0,'0'0'5'0,"0"0"1"16,0 0 2-16,0 0 2 15,-8 2 2-15,8-2 0 16,0 0-1-16,-9 5 0 15,9-5-5-15,-7 14-1 0,3-4-3 16,-1 3 0-16,3 3-1 16,-3 5 0-16,-2 4 0 15,2 0 0-15,3-4 1 0,-4 5 0 16,1-2-1-16,3 1 1 16,2-5-1-16,0 2 0 15,5 1 1-15,3-6-2 0,4 3 0 16,0-5 1-16,3 1 0 15,2 1 1-15,6 0-1 16,-1-5 0-16,2 3 0 16,5-1 0-16,1-1 1 15,2-1-1-15,3 0 0 0,2-1 1 16,4-1-1-16,5-2 0 16,-2-2 0-16,3 1 0 15,4-1 1-15,-2-1-1 16,6 0 0-16,-3-1 1 15,0 1 0-15,3 0 0 0,-3-2 0 16,3-1 0-16,-6 1-1 16,6-1 1-16,-5 0-1 15,-3 1 0-15,0-1-1 0,-3 1 1 16,2 0-1-16,-7-1 1 16,2-2-1-16,1 0 1 15,-5 0-1-15,2 0 1 0,-1 0-1 16,-1-8 1-16,0 6 0 15,3-5 1-15,-2-1-1 16,-1 1 0-16,-2 0 1 16,-1 2-1-16,1-3 0 0,-5 1 0 15,0-1-1-15,0 1 1 16,-5 2-1-16,-3-1 1 16,1 2 0-16,-5-1-1 15,2 2 1-15,-2 0 0 16,-2-2 0-16,1 4 1 15,0-5-1-15,1 1 0 0,1-2 0 16,2 2 0-16,-1 0 0 16,-1-2 0-16,1 0 0 15,-2-4-1-15,-1 4 1 0,1 0-1 16,-1 0 1-16,-2-4-1 16,-1 4 0-16,2-4 1 15,-2 2-1-15,2 2 1 0,-5-1-1 16,3-2 2-16,-2 1-2 15,-3 1 0-15,2-2 0 16,-1 3 0-16,-3-3 0 16,0 2 0-16,-1-2 0 0,-6 10 0 15,12-17 0-15,-7 10 0 16,-1-3 0-16,-1 0 0 16,3 0 0-16,-6-2 0 15,2 2 0-15,0 0 0 16,1 1 0-16,-3 0 0 0,0 0 0 15,0 9 0-15,0-13 0 16,0 13 0-16,-3-15 0 16,3 15 0-16,-2-12 0 15,2 12 0-15,-6-15 0 0,6 15 0 16,-5-15 0-16,5 5 0 16,-2 4 0-16,2 6 0 15,0-17 0-15,0 17 0 0,-2-12 0 16,2 12 0-16,-5-12 0 15,5 12 0-15,-3-10 0 16,3 10 0-16,-2-12 0 16,2 12 0-16,-5-10 0 0,5 10 0 15,-5-12 0-15,5 12 0 16,-5-13 0-16,5 13 0 16,-10-11 0-16,10 11 0 15,-7-12 0-15,7 12 0 16,-11-12 0-16,11 12 0 0,-10-9 0 15,10 9 0-15,0 0 0 16,-11-10 0-16,11 10 0 16,0 0 0-16,-11-8 0 15,11 8 0-15,0 0 0 0,-8-2 0 16,8 2 0-16,0 0 0 16,-9-5 0-16,9 5 0 15,-11-2 0-15,11 2 0 0,0 0 0 16,0 0 0-16,-12-8 0 15,12 8 0-15,-9-3 0 16,9 3 0-16,-9-7 0 16,9 7 0-16,-10-5 0 15,10 5 0-15,-10-4 0 16,10 4 0-16,-9-9 0 0,9 9 0 16,-12-8 0-16,12 8 0 15,-7-6 0-15,7 6 0 16,0 0 0-16,-14-8 0 0,14 8 0 15,0 0 0-15,0 0 0 16,0 0 0-16,0 0 0 16,0 0 0-16,0 0 0 0,0 0 0 15,0 0 0-15,-9-5 0 16,9 5 0-16,0 0 0 16,0 0 0-16,0 0 0 15,0 0 0-15,0 10 0 0,0-10 0 16,0 17 0-16,0-7 0 15,1 5 0-15,-1 1 0 16,4 0 0-16,-4 2 0 16,0-1 0-16,0 1 0 0,0 2 0 15,0-3 0-15,0-3 0 16,0 1 0-16,-4-5 0 16,4 0 0-16,0-10 0 15,-1 12 0-15,1-12 0 16,0 0 0-16,0 0 0 0,0 0 0 15,0 0 0-15,-5-14 0 16,3 1 0-16,-1-1 0 16,1-4 0-16,2-3 0 0,-3 0 0 15,1 1 0-15,2-2 0 16,-3 2 0-16,3 3 0 16,-3 5 0-16,1-4 0 15,2 7 0-15,0 9 0 0,-4-16 0 16,4 16 0-16,0 0 0 15,0-9 0-15,0 9 0 0,0 0 0 16,0 0 0 0,0 0 0-16,0 0 0 0,0 0 0 15,0 0 0-15,0 0 0 16,9 0 0-16,-9 0 0 16,15 2 0-16,-3-2 0 15,6 3 0-15,7-1 0 16,0-2 0-16,1 0 0 0,8 0 0 15,-2-5 0-15,-2 3 0 16,0-3 0-16,-1 0 0 16,-9 2 0-16,0 1 0 0,-8 0 0 15,-1-1 0-15,-11 3 0 16,9 0 0-16,-9 0 0 16,0 0 0-16,0 0 0 0,-2 15 0 15,2-15-66-15,-20 14-27 16</inkml:trace>
  <inkml:trace contextRef="#ctx0" brushRef="#br3" timeOffset="260360.8354">1484 8551 243 0,'0'0'7'0,"0"0"3"16,0 0 4-16,0 0 4 0,0 0 3 15,-10 0 1-15,10 0-1 16,0 0 2-16,0 0-4 15,0 0-4-15,0 0-2 16,5-3-1-16,8 0-1 16,-1-6 0-16,4 1 1 0,5-4 0 15,2-3-1-15,4 1-1 16,1-3-4-16,-3 0-6 16,-1-1 0-16,-5 3 0 0,0 0 0 15,-9 5 0-15,-1 3 0 16,-9 7 0-16,0 0 0 15,8-5 0-15,-8 5 0 16,-3 10 0-16,0 4 0 16,3 3 0-16,0 3 0 0,0 1 0 15,0 3 0-15,0 1 0 16,0-3 0-16,0-1 0 16,9-2 0-16,-4-4 0 15,1 2 0-15,0-5-39 0,7-1-49 16,-2-7-4-16</inkml:trace>
  <inkml:trace contextRef="#ctx0" brushRef="#br3" timeOffset="261554.7843">2543 6111 63 0,'0'0'4'15,"0"0"0"-15,-10-5 5 0,10 5 1 16,0 0 2-16,0 0 3 15,-15-5 2-15,15 5-1 16,0 0 0-16,0 0 0 16,-8-2-1-16,8 2 0 0,0 0 0 15,0 0-1-15,0 0-1 16,0 0-1-16,0 0 0 16,0 0-2-16,0 0-1 15,0 0-3-15,0 0-1 0,0 0-2 16,0 0 0-16,0 0-1 15,0 0-1-15,0 0-1 16,0 0 0-16,0 0-1 0,-10 2-1 16,10-2-6-16,0 0-14 15,0 0-39-15,0 10-7 16</inkml:trace>
  <inkml:trace contextRef="#ctx0" brushRef="#br3" timeOffset="262613.0146">2400 6208 152 0,'0'0'5'15,"0"0"2"-15,0 0 2 16,0 0 2-16,0 0 2 16,0 0 3-16,0 0 2 0,0 0 2 15,0 0-4-15,0 0-1 16,0 0-2-16,0 0-1 16,0 0-2-16,0 0-1 15,0 0-4-15,0 0 0 16,0 0-1-16,0 0-1 0,0 0 1 15,0 0-2-15,0 0 1 16,0 0-1-16,0 0 0 16,0 0 0-16,0 7 0 0,0-7 0 15,0 0 1-15,0 0-2 16,0 0 1-16,0 0 0 16,0 0-1-16,0 0 1 0,0 0-1 15,0 0 1-15,0 0 1 16,0 0 2-16,0 0 1 15,7 0 0-15,10-7 2 16,5-6-1-16,11-1 2 0,6-6 0 16,13-5 0-16,6-7-1 15,9-2-1-15,8-2 0 16,4-3-1-16,8-3-1 16,5-3 0-16,7-2 0 15,13-5-1-15,8-3-1 16,9-2-1-16,8-2 0 0,1-1 1 15,9-5-3-15,5 2 0 16,2-2 0-16,-5 3 0 16,-2 3-1-16,-5 2 1 0,-3 3 0 15,-9 4-1-15,-8 0 2 16,-11 8 0-16,-6 2 0 16,-11 9-1-16,-9-1 1 0,-13 4 0 15,-8 5 0-15,-16 7 0 16,-6 0 0-16,-15 7 0 15,-2 2 0-15,-13 2 0 16,-5-1 1-16,-7 6-1 16,0 0 1-16,0 0-2 0,0 0 2 15,0 0-2-15,0 0 0 16,0 0 0-16,0 0 0 16,0 0-3-16,0 0-2 15,-7 12-5-15,-5-6-16 16,-15 3-58-16,15 2-3 0</inkml:trace>
  <inkml:trace contextRef="#ctx0" brushRef="#br3" timeOffset="264371.4091">3108 6996 177 0,'0'0'4'16,"0"0"4"-16,0 0 3 16,0 0 2-16,0 0 2 15,0 0 0-15,-10 0 2 0,10 0 4 16,0 0-4-16,0 0-3 15,0 0 0-15,0 0-3 16,0 0 0-16,5 0-2 16,-5 0 0-16,12-8 0 0,-2 2-1 15,3-1-1-15,4-3-1 16,5-2 0-16,8-3 1 16,0 1-1-16,4-6 0 15,7 0-1-15,0-3 0 0,2-1 2 16,4-1-3-16,-2 3 0 15,1-6 1-15,8 4-1 16,-5-1 0-16,8-2 0 16,0-1-1-16,1 1 0 0,1 3-1 15,4-4 0-15,-1 1-1 16,0 0 0-16,-1 0 0 16,2-3-1-16,1 3 1 15,0-3-1-15,2 3 1 16,-3-1-1-16,-4 1 1 0,1 0-1 15,-4 3 0-15,-3-2 1 16,-1 3-1-16,-5 2 0 16,1-1 1-16,-2-1-1 0,0 5 0 15,-5-2 0-15,2 1 0 16,2-1 1-16,-6 1 0 16,0-1 0-16,1-1 0 15,-2 4 0-15,0 0 0 0,-6 0 0 16,-2 2 0-16,-2 2 0 15,-4-2-1-15,-3 3 0 16,3 2 0-16,-1 0 0 16,-4 1 0-16,3-4 1 0,1 4-1 15,-1-1 0-15,-2 0 1 16,0 0-1-16,-2 2 1 16,1 1 0-16,-1 2-1 15,-8-1 1-15,2 2-1 16,-2-1 1-16,0 2 0 0,-10 3-1 15,11-5 1-15,-11 5-1 16,14-4 1-16,-14 4-1 16,10-6 1-16,-10 6-1 15,13-4 1-15,-13 4-1 0,12-8 0 16,-12 8 1-16,14-9-1 16,-3 3 0-16,1 1 0 0,-3-2 0 15,4 1 0-15,2 0 0 16,-2-2 1-16,4 2-1 15,-7 0 0-15,2 3 0 16,-2-2 0-16,0-2 1 16,0 4-1-16,-10 3 0 0,10-7 1 15,-10 7-1-15,10-5 0 16,-10 5 0-16,10-7 1 16,-10 7-1-16,6-5 0 15,-6 5 0-15,9-3 0 16,-9 3 0-16,0 0 0 0,0 0 0 15,10-4 0-15,-10 4 0 16,0 0 0-16,0 0 0 16,0 0 0-16,11-5 0 0,-11 5 0 15,16-8 0-15,-6 4 0 16,3-4 0-16,-1-1 0 16,0 2 1-16,4 2-2 0,-4-2 1 15,3-1 0-15,-3 3 0 16,-5 1 0-16,4-1 0 15,-11 5 0-15,12-5 1 16,-12 5-1-16,0 0 0 0,0 0 0 16,9-5 1-16,-9 5-1 15,0 0 0-15,0 0 0 16,0 0-1-16,0 0 1 16,0 0-2-16,0 0-2 15,0 0-3-15,0 0-5 0,0 0-9 16,-2 17-57-16,2-17-7 15</inkml:trace>
  <inkml:trace contextRef="#ctx0" brushRef="#br3" timeOffset="268342.1957">5827 4828 159 0,'0'0'7'0,"0"0"3"16,0 0 3-16,-5-10 3 15,5 10 2-15,-5-9 3 16,5 9 3-16,-7-16 1 16,7 16-3-16,-7-15-2 0,7 15-3 15,-8-12-1-15,8 12-3 16,0 0-1-16,-12-10-4 15,12 10 0-15,0 0-4 16,-12 0 1-16,12 0 0 0,-4 12-1 16,2-5 1-16,2 4 1 15,0 3-1-15,8 2 0 16,-3-2 1-16,4 4 0 0,1 1-1 16,1 1 0-16,-2 6-1 15,7-2 0-15,0 0 0 16,0 3-1-16,-2 2-1 15,1-2 0-15,3 2 0 16,-3-2-1-16,-1 3 1 16,2-3-1-16,-4 0 0 0,1 3 0 15,-1-2 0-15,-2-4 0 16,0 1 0-16,0-3-1 16,-3 1 1-16,-2-3-1 0,5-3 1 15,-2-2 0-15,-1 0 1 16,0-3-1-16,-1-3 0 15,1 5 1-15,-7-14 0 0,12 15-2 16,-12-15 0-16,11 14 0 16,-11-14 0-16,7 15 0 15,-7-15 0-15,7 12 0 16,-7-12 0-16,10 15 0 0,-10-15 0 16,7 10 0-1,-7-10 0-15,11 9 0 0,-11-9 0 16,7 11 0-16,-7-11 0 15,7 10 0-15,-7-10 0 16,5 12 0-16,-5-12 0 16,3 13 0-16,-3-13 0 0,5 10 0 15,-5-10 0-15,0 0 0 16,7 9 0-16,-7-9 0 16,0 0 0-16,0 0 0 0,0 0 0 15,0 0 0-15,4 7 0 16,-4-7 0-16,0 0 0 15,0 0 0-15,0 0 0 16,0 0 0-16,0 0 0 0,0 0 0 16,0 0 0-16,0 0 0 15,-1 11 0-15,1-11 0 16,0 0 0-16,0 0 0 16,0 0 0-16,-10 6-11 0,5 8-70 15,5-14-7-15</inkml:trace>
  <inkml:trace contextRef="#ctx0" brushRef="#br3" timeOffset="269763.0966">5952 5032 203 0,'0'0'6'16,"0"0"4"-16,0 0 2 16,0 0 3-16,0 0 3 0,0 0-1 15,-11-3 1-15,11 3-2 16,0 0-1-16,0 0-4 15,0 0-1-15,8-12-2 16,7 3 1-16,3 0-1 16,4-6 1-16,5-2 0 0,8-1-2 15,3-6-1-15,4 1-1 16,2-4-1-16,1 0-2 16,8-3-1-16,-2 0 0 15,5-2-1-15,4-3 1 0,6-4-1 16,4-1 0-16,2-4 0 15,4-4 2-15,6 2-1 16,6-4 1-16,-1-2-1 16,5 2 0-16,-5 1 0 15,0 1 0-15,0 2 0 0,-3 3 0 16,-2-1 0-16,1 5 0 16,-5-5-1-16,0 4 1 15,2-4 0-15,-4 5-1 0,0 0 2 16,-2 1-2-1,-7 1 0-15,-5 0 0 0,-5 7 0 16,-7 3 1-16,-8 3-1 16,-7 7 1-16,-8 0 1 15,-9 5-1-15,-6 8 1 0,-12 4 0 16,13-5-1-16,-13 5-1 16,0 0 0-16,0 0 0 15,0 0-1-15,0 0 0 0,1 5-1 16,-1-5-3-16,0 12-9 15,0-5-16-15,4 4-47 16,-4 1-2-16</inkml:trace>
  <inkml:trace contextRef="#ctx0" brushRef="#br3" timeOffset="271042.6428">6049 5245 198 0,'0'0'4'0,"0"0"3"16,0 0 0-16,0 0 2 15,0 4 1-15,0-4 1 0,0 0 3 16,0 0 3-16,0 0-1 16,9 0-1-16,7-3 1 15,-2-6-1-15,9-1 1 16,4-4-1-16,6-4-2 0,1-2-3 15,6-2-2-15,7 2-1 16,0-9-3-16,1 5 0 16,7-5 0-16,2-4-1 15,3 3-1-15,4-4 1 0,3 0 0 16,0-6-2-16,5 3 1 16,-2 3-1-16,2-4 0 15,-1 3 1-15,2-1-2 16,-4-2 1-16,-2 6 0 15,1-2 0-15,-3 1 1 0,-1 1-1 16,1-1 0-16,-6 3 1 16,1-2-1-16,0 1 0 15,-3 0 0-15,-6 2 0 16,5-3 0-16,-6 4 0 0,0 1 0 16,-4 0 0-16,0 3-1 15,-4-2 1-15,2 7-1 16,-6-4 0-16,-1 4 1 15,0-1-1-15,-2 3 0 0,-4-1 0 16,2 0 0-16,-3 1 0 16,0 3 1-16,0-2-1 15,0 4 0-15,-3-3 1 0,-2 5-1 16,-2 0 0-16,-4 6 0 16,-4-2 0-16,2-2 0 15,-9 7 0-15,2-5 0 16,2 4 0-16,-4-3 0 15,4 2 0-15,-5-1 1 0,4-1-1 16,-1 0 0-16,-3 3 1 16,-7 2 0-16,13-6-1 15,-13 6 1-15,0 0 0 16,0 0 1-16,0 0-1 0,0 0 0 16,0 0 0-16,0 0 0 15,0 0 0-15,0 0 0 16,0 0-1-16,0 0 0 15,0 0-2-15,0 0-3 0,-5 6-7 16,5-6-10-16,-13 14-38 16,13-14-21-16,-12 10-4 15</inkml:trace>
  <inkml:trace contextRef="#ctx0" brushRef="#br3" timeOffset="271697.1108">8443 3742 187 0,'0'0'7'15,"0"0"4"-15,0 0 6 16,0 0 3-16,0-9 4 0,0 9 3 16,-4-10 4-16,4 10 0 15,-2-10-2-15,2 10-5 16,0-7-4-16,0 7-3 15,0 0-4-15,0 0-4 16,0 0-3-16,0 0-2 16,0 0-1-16,0 10-1 0,6 4-1 15,1 1 0-15,5 5 0 16,0 6 1-16,1-3-1 16,3 2 0-16,-2 0 0 0,1-2 1 15,-3-4-2-15,0 3 1 16,-1-7 0-16,-4-5 0 15,1 0 0-15,-8-10 0 0,9 16 1 16,-9-16 0-16,0 0 1 16,0 0-1-16,0 0 1 15,0 0-1-15,-5-16-2 16,-2 2 0-16,2-7 0 16,-2-1 0-16,-4-3 0 0,4 1 0 15,0-2 0-15,-1 7 0 16,3 2 0-16,-1 5 0 15,5 2 0-15,1 10 0 16,0 0 0-16,0 0 0 16,1 15-2-16,8-1 0 0,1 6 0 15,1 4-1-15,0-1-7 16,7 7-14-16,-9-3-58 0,7-4-4 16</inkml:trace>
  <inkml:trace contextRef="#ctx0" brushRef="#br3" timeOffset="273146.1654">5894 5029 221 0,'0'0'4'0,"0"0"4"16,0 0 0-16,0 0 2 16,0 0 2-16,0-11 0 15,0 11 2-15,0-10 1 0,0 10-4 16,13-12 0-16,-1 4-2 15,1-1 0-15,1-1-1 16,4-2 0-16,7 2 1 0,-2-5-2 16,6 0 0-16,4 0-1 15,1-5-1-15,1 1 0 16,5-3-3-16,2-1 1 16,5-4-2-16,1 2 1 0,3 0-2 15,2-2 1-15,2-1-1 16,2-1 0-16,-2 4 1 15,5-5 0-15,-5 6 1 16,1-4-2-16,-1 2 1 16,2-2 0-16,-3 0 0 0,-2 1 0 15,1 0 0-15,2 2 0 16,-5 0 0-16,-1-2 0 16,6 3 0-16,-8-1 0 15,2 3 0-15,-1-3 0 16,-6 0 0-16,0 2 0 0,3 4 0 15,-5-4-1-15,0-1 1 16,0 4-1-16,-1-2 0 16,-3 0 1-16,5 1-1 15,-1 2 0-15,-3-1 1 0,1 1-1 16,-3-2 0-16,-3 7 1 16,-3-1-1-16,1-1 0 0,0 2 1 15,-4 2-1-15,0 0 0 16,-1-4 1-16,0 7 0 15,0-4-1-15,-2 1 1 16,4 2 0-16,0-3 1 16,-5 1-2-16,3 2 1 0,-2-2 0 15,-7 2 1-15,3 0-1 16,-5 4 0-16,2 0 1 16,-4-2-1-16,1 0 0 0,-4 4 0 15,3-4 0-15,-1 3-1 16,-2 3 1-16,-1-4 0 15,-8 6 0-15,13-7 0 16,-13 7 0-16,9-5 1 16,-9 5-1-16,0 0 1 0,0 0 0 15,0 0 0-15,0 0 1 16,8-7-1-16,-8 7 1 16,0 0 0-16,0 0 1 15,0 0 0-15,0 0-1 0,0 0 0 16,0 0 0-16,0 0-2 15,0 0 0-15,0 0-1 16,0 0 0-16,9 7-1 16,-3 5 0-16,-1 4 0 0,0 3 1 15,2 1 0-15,3 5 0 16,0-3-1-16,0 3 2 16,0-3-1-16,0-2 0 15,-1 0 0-15,-1-3 0 0,0-5 0 16,-3 4-1-16,2-4-4 15,-5-5-9-15,-2-7-37 16,5 18-32-16,-5-8-2 16</inkml:trace>
  <inkml:trace contextRef="#ctx0" brushRef="#br3" timeOffset="274472.4547">5962 5281 233 0,'0'0'5'0,"0"0"1"0,0 0 3 16,0 0 1-16,-5 5 1 15,5-5 2-15,0 0 0 0,0 0 2 16,0 0-2-16,0 0-1 16,12-2 0-16,1-3-2 15,6-5 2-15,1-5-2 16,10-2 0-16,5-1-2 0,3-6-2 15,6 1-1-15,5-1-1 16,4-1-1-16,-1-3 0 16,8-1 0-16,-3 1-1 15,5-2 0-15,3 1 0 0,2-1-1 16,-4-2 1-16,3 2-1 16,1-2-1-16,-2 1 0 15,-1-2 0-15,-1 3 0 16,-6 1 0-16,-1-1 0 15,-2 2 0-15,2 1 0 0,-3 3 0 16,-4 1 2-16,-2-2-2 16,3 3 1-16,0 0 0 15,0 0 0-15,2-1 0 16,-5-2 0-16,0 3 0 0,0 0 0 16,-4-1 0-16,-1 0 0 15,-3 4 0-15,-3-1 0 16,1 1 0-16,-5-1-1 15,1 2 1-15,-4 3 0 0,4 1-1 16,-6-1 0-16,3 0 1 16,-5 0-1-16,2 3 0 15,0 0 0-15,3-2 0 0,-8 5 0 16,6-3 1-16,-6 0-1 16,1 2 0-16,-4 2 0 15,4 1 0-15,-9 2 0 16,2-3 0-16,-2 1 0 15,2 1 0-15,-4 2 0 16,1-4 0-16,-1 0 0 0,1 4 1 16,-1-4-1-16,0 3 0 15,-2 1 0-15,0-2 0 16,-4 4 0-16,5-3-1 0,-11 5 1 16,13-2 0-16,-13 2 0 15,0 0 0-15,9-7 0 16,-9 7 0-16,0 0 1 0,13-3-1 15,-13 3 0-15,0 0 1 16,0 0 0-16,10-5-1 16,-10 5 1-16,0 0 1 15,0 0-1-15,0 0 1 16,0 0 0-16,0 0 0 16,3-9 0-16,-3 9 1 0,0 0-1 15,-5-14 0-15,5 14 0 16,-10-17 0-16,2 8 0 15,1-4 0-15,-3 1-1 0,0-1 1 16,-3 1-1-16,6 2 0 16,-2-2 0-16,-1 2 0 15,4 0-1-15,6 10-1 16,-9-8-2-16,9 8-4 0,0 0-12 16,-11 0-39-16,9 8-24 15,2 5-5-15</inkml:trace>
  <inkml:trace contextRef="#ctx0" brushRef="#br3" timeOffset="275541.2073">6687 5346 245 0,'0'0'6'0,"0"0"3"16,0 0 4-16,0 0 2 15,0 0 3-15,-11-8 2 16,11 8-1-16,0 0 1 16,0 0-5-16,0 0-4 15,0 0-2-15,0 0-3 0,0 0 0 16,7-7-1-16,6-1 0 15,8-2 1-15,1-3 1 16,11-3 0-16,4-2-1 0,10-3 0 16,1-5 0-16,2 2-2 15,3-4-1-15,5 2 1 16,2-6-2-16,2 1 0 16,-1-1 0-16,2 4 0 0,-3 4 0 15,-3-3-1-15,-7 5 1 16,-3 2-1-16,-7 8 0 15,-5-1 0-15,-10 3 1 16,-8 2-1-16,-4 6 1 16,-4-1 0-16,-9 3 0 0,0 0 0 15,0 0 0-15,0 0-1 16,0 0 1-16,0 0-1 16,0 0 0-16,0 0-1 15,0 0 0-15,0 0 0 0,0 0 0 16,0 0-1-16,0 0-1 15,0 0-1-15,0 0-3 16,-2 5-4-16,2-5-8 0,0 0-20 16,0 10-46-16,0-10-2 15</inkml:trace>
  <inkml:trace contextRef="#ctx0" brushRef="#br3" timeOffset="276090.3067">7538 4824 314 0,'0'0'8'0,"0"0"3"15,0 0 2-15,0 0 0 16,0 0 2-16,2-8 0 16,-2 8-1-16,0 0 2 0,0 0-7 15,12-6-2-15,-12 6-2 16,23-4 0-16,-11 2 1 16,6-2 0-16,2-3-1 15,-1 2-1-15,6 0 0 16,-2 0-2-16,0 0 0 0,-2 3-1 15,-3-1 1-15,-4 3-1 16,2 0 1-16,-7 0 0 16,2 0-1-16,-11 0 1 15,10 10 0-15,-10-10 0 0,2 15-1 16,-2-2 0-16,-5-1 0 16,0 3 0-16,-5 5 0 15,0-1 1-15,1 1-2 0,-4 2 1 16,3-2 0-16,-4-2-1 15,8-1 0-15,-4-2 1 16,3-5-1-16,7-10 0 16,-7 14-1-16,7-14 1 0,0 9-2 15,0-9-1-15,0 0-4 16,0 0-10-16,7 4-31 16,-7-4-36-16,12 0-3 15</inkml:trace>
  <inkml:trace contextRef="#ctx0" brushRef="#br3" timeOffset="277025.0895">6899 5138 314 0,'0'0'8'15,"0"0"2"-15,0 0 2 16,0 0 2-16,0 0 1 15,5-8 0-15,-5 8 0 0,0 0-1 16,0 0-5-16,-10 8-4 16,2-1-2-16,-4 5-1 15,0 1 0-15,-4 1 0 0,2 4 0 16,-6-1 0-16,0 1 0 16,-3-3 0-16,4-1-1 15,-1 1 0-15,-1 0 0 16,2-3 0-16,1-2 0 15,4-2-1-15,2 0 1 16,12-8-1-16,-13 9 1 0,13-9 0 16,0 0-1-16,-10 3 0 15,10-3 0-15,0 0 1 16,0 0-1-16,0 0 0 0,10-3 0 16,-10 3 0-16,13-7 1 15,-1 5-1-15,-4-1 1 16,9 1-1-16,-4-1 1 15,4 0-1-15,0 3 1 0,0 0-1 16,2 0 1-16,2 3 0 16,-3 2 0-16,-2-2 0 15,0 4 0-15,1-2 0 0,-4 2-1 16,-1 1 1-16,0-3 0 16,-4-1-1-16,-8-4 0 15,14 15 2-15,-14-15 0 16,13 7 0-16,-13-7 0 0,0 0 0 15,8 11 1-15,-8-11 1 16,0 0 0-16,0 0-1 16,0 0 0-16,0 0 1 15,0 0-1-15,0 0 1 16,0 0 0-16,0 0-4 0,0 0 0 16,0 0 0-16,0 0 0 15,0 0 0-15,0 0 0 16,0 0 0-16,0 0 0 15,2-6-5-15,-2 6-43 0,11-5-37 16,-2 1-4-16</inkml:trace>
  <inkml:trace contextRef="#ctx0" brushRef="#br3" timeOffset="278785.3799">1638 6725 219 0,'0'0'6'16,"0"0"4"-16,0 0 6 0,0 0 2 16,0 0 5-16,0 0 0 15,-7 3 4-15,7-3 0 16,0 0-4-16,0 0-3 15,0 0-5-15,-10-3-3 0,10 3-3 16,-2-12-3-16,2 5 0 16,0-8-2-16,0-6 0 15,0 1 0-15,2-9 0 16,1 3 0-16,4-12 0 0,0-2 0 16,4-5 0-16,1 1 0 15,3-8-1-15,7 0 0 16,-3 0 0-16,7 2 0 15,1-1 0-15,1 1-3 16,2 3 0-16,4 5 0 0,2-3 0 16,5 4 0-16,7-5 0 15,2 2 0-15,1-1 0 16,9 4 0-16,-5 0 0 16,4 4 0-16,-6 8 0 0,-2-2 0 15,-3 10 0-15,-8 3 0 16,-6 3 0-16,-6 8 0 15,-8-3 0-15,-2 6 0 16,-9 1 0-16,-9 3 0 0,12-5 0 16,-12 5 0-1,0 0 0-15,0 0 0 0,0 0 0 16,0 0 0-16,0 0 0 0,0 0 0 16,0 0 0-16,0 0 0 15,0 0 0-15,0 10 0 16,0-10 0-16,-7 10 0 15,7-10 0-15,-5 9 0 16,5-9-10-16,-9 13-31 0,-5-11-48 16,14-2-2-16</inkml:trace>
  <inkml:trace contextRef="#ctx0" brushRef="#br3" timeOffset="279271.4223">2421 5470 323 0,'0'0'7'15,"0"0"3"-15,0 0 4 0,0 0 2 16,-9-5 0-16,9 5 0 15,0 0 1-15,0 0 0 16,0 0-6-16,0 0-2 0,7-5-3 16,6 2 0-16,1 0-1 15,9-1 1-15,2-1-1 16,5-2 1-16,0-1-4 16,2-1 2-16,3 0-2 0,-3 4-2 15,-5 2 0-15,1 2 1 16,-7 1 0-16,-5 0-1 15,-2 4 3-15,-3 6-3 16,-6 3 2-16,-5-1 2 16,0 8-2-16,-5 2-2 0,-6 3 0 15,-3 5 0-15,-2 2 0 16,2 0 0-16,-4 0 0 16,4-1 0-16,1-7 0 0,3-2 0 15,5-2 0-15,3-5 0 16,2-5 0-16,0-10 0 15,0 15-13-15,0-15-44 16,12 7-31-16,-12-7-1 0</inkml:trace>
  <inkml:trace contextRef="#ctx0" brushRef="#br3" timeOffset="279910.2785">1442 6486 387 0,'0'0'6'0,"0"0"2"16,0 0 2-16,0 0 1 15,-2-11 0-15,2 11 0 16,0 0-1-16,0 0 1 16,0 0-5-16,0 11-3 15,5 1-3-15,2 3 1 0,-2 1-1 16,4 7 1-16,-1-1 1 16,2 6-1-16,-2-4 1 0,-4 3-1 15,2-6 0-15,-2 1 1 16,-1-5-1-16,-3-2 0 15,0-3 0-15,0-12 0 16,0 14-1-16,0-14-1 0,0 0 1 16,0 0 0-16,0 0 0 15,15 0 1-15,-3-7-1 16,6-2 1-16,-1-4 1 16,8-1-1-16,3-1 1 0,1-2-1 15,1-1 0-15,-2 0 0 16,2 4 0-16,-5 4-1 15,-4 0-1-15,-1 3-4 16,1 4-9-16,-12-4-19 16,-9 7-51-16,15-2-1 15</inkml:trace>
  <inkml:trace contextRef="#ctx0" brushRef="#br3" timeOffset="281123.7333">2729 6745 440 0,'0'0'5'15,"0"0"0"-15,-12-10 3 16,12 10-1-16,-12-5 2 16,12 5-1-16,-17-2 1 0,2 2 0 15,2 7-4 1,3 8-1-16,-3 0-2 0,4 3-2 15,2 3 0-15,-1 2 0 16,8-1 0-16,0 0 0 16,8-4 0-16,-1-3 0 15,5-3 0-15,1-7 0 0,1-5 0 16,4 0 0-16,-1-7 0 16,-4-5 0-16,-1-3 0 15,-1-1 0-15,-4-3 0 0,-2-1 0 16,-5 3 0-16,-5 0 0 15,-5 2 0-15,0 2 0 16,-2 5 0-16,-6 3 0 16,1 5 0-16,-1 5 0 0,1 7 0 15,2 6 0-15,3 0 0 16,-1 1 0-16,1 4 0 16,9-4 0-16,3-1 0 15,3-5 0-15,9-6 0 0,6-2 0 16,-2-5 0-16,5-7 0 15,1-8 0-15,0-3 0 16,-3 1 0-16,-2-6 0 16,-5 1 0-16,-5 2 0 0,-3 0 0 15,-6 2 0-15,-7 2 0 16,-3 1 0-16,-6 7 0 16,-7 4 0-16,-3 4 0 15,4 2 0-15,-3 8 0 0,2 7 0 16,2 3 0-16,3 3 0 15,2-2 0-15,12 0 0 0,0-4 0 16,6-2 0-16,6-3 0 16,6-10 0-16,8-2 0 15,-1-2 0-15,4-10 0 16,2-3 0-16,-5-2 0 16,-5-4 0-16,-3 2 0 15,-4 2 0-15,-8 3 0 0,-8 2 0 16,-7 5 0-16,-3 5 0 15,-6 2 0-15,-1 7 0 16,3 7 0-16,-4 2 0 16,4 4 0-16,8 2 0 15,2 0 0-15,3-2 0 0,6 3 0 16,3-5 0-16,8-4 0 16,4-4 0-16,4-2 0 15,6-8 0-15,1 0 0 0,2-8 0 16,-3-7 0-16,0 0 0 15,-2-5 0-15,-7 3 0 16,0-6 0-16,-11 4 0 0,-2 1 0 16,-8 4 0-16,-4 1 0 15,-6 5 0-15,-1 4 0 16,-4 4 0-16,0 1 0 16,2 10 0-16,-3 7 0 15,10 2 0-15,4 2 0 0,0-1 0 16,10-21-76-16,3 18-12 15</inkml:trace>
  <inkml:trace contextRef="#ctx0" brushRef="#br3" timeOffset="295010.82">5401 8112 363 0,'0'0'7'0,"0"0"2"0,-4-12 5 16,4 12 0-16,-6-10 1 15,6 10 1-15,-4-7-1 16,4 7 0-16,0 0-5 0,-7 5-2 16,7 14-4-16,0 4-1 15,0 12-1-15,5 2 1 16,0 7-1-16,2 6 1 15,-3-2 0-15,3 1-2 16,-3-7 0-16,1 0-1 0,-1-8 1 16,-1 0 1-16,-3-7-2 15,0-6 0-15,0-1 0 16,0-8 0-16,0-5 0 16,0-7 0-16,-9 0 0 0,2-9 0 15,-2-13 0-15,0-5 0 16,2-13 0-16,-5-9 0 15,2-6 0-15,4-2 0 16,-1-3 0-16,4 1 0 0,3 7 0 16,0 0 0-16,0 14 0 15,3 1 0-15,4 8 0 16,5 4 0-16,1 4 0 16,4 4 0-16,3 8 0 0,8 4 0 15,1 3-2-15,4 4 1 16,-3 10 1-16,2 7-1 15,-2 7 2-15,-5-1-1 0,-7 5 1 16,-4-4 1-16,-8 5-2 16,-6-4 0-16,-4 0 0 15,-9-5 0-15,-8-2 0 16,-2 0 0-16,-2-2 0 0,-7-4 0 16,4-4 0-16,3 0 0 15,6-3 0-15,-1-5 0 16,5 3 0-16,5-5-20 15,10 0-31-15,0 0-36 16,7 3-1-16</inkml:trace>
  <inkml:trace contextRef="#ctx0" brushRef="#br3" timeOffset="295639.3025">5870 8410 379 0,'0'0'7'0,"0"0"2"16,0 0 3-16,-8-5 0 15,8 5 2-15,-10-5 0 16,10 5 0-16,-17-5 0 15,5 5-6-15,-1 5-3 16,0 5-3-16,-1 2-1 16,-4 2 0-16,8 7-2 0,1-1 0 15,6 2 0-15,3 0 0 16,3-3 0-16,11-1 1 16,4-4 0-16,7-2 0 15,-1-7 1-15,8-5 0 16,-2 0 1-16,3-3 0 0,-3-9 1 15,-4-4 0-15,-3-2 0 16,-5-3 0-16,-8-4 1 0,-8 1-2 16,-2-2-2-16,-7 2 0 15,-5 4 0-15,-4 3 0 16,-7 2 0-16,2 8 0 0,-2 4 0 16,1 3 0-16,2 0 0 15,3 7 0-15,0-2-2 16,9 6-7-16,8-11-8 15,-5 14-30-15,7-4-38 16,8-5-1-16</inkml:trace>
  <inkml:trace contextRef="#ctx0" brushRef="#br3" timeOffset="297158.0962">6240 7932 322 0,'0'0'7'0,"0"0"3"16,0-10 3-16,0 10 0 15,0 0 1-15,0-11 0 0,0 11-1 16,0 8 2-16,2 10-7 16,-2 6-2-16,3 14-3 15,-1 1 1-15,1 8 0 16,2 4 0-16,0 0 0 0,2-2-1 16,1-4-1-16,-1-6 1 15,1-3-2-15,-1-9 0 16,0-3 0-16,-4-4 0 15,2-3-3-15,-3-7-3 0,1 1-8 16,-3-11-21-16,0 0-44 16,0 12-3-1</inkml:trace>
  <inkml:trace contextRef="#ctx0" brushRef="#br3" timeOffset="297591.4823">6690 8311 397 0,'0'0'5'0,"0"0"2"16,0 0 2-16,-3-12 1 16,3 12 1-16,-11-13-1 15,-2 6 1-15,1 2-1 0,-11 3-3 16,3 2-4-16,-3 4-2 15,-1 9 0-15,-1 1-1 16,5 6 0-16,5 1 0 16,2 0 0-16,9 2 0 0,4-1 0 15,4-5 1-15,12-4-1 16,1-3 1-16,5-6 0 16,3-4 1-16,3-1-1 15,-1-8 0-15,-4-5 1 0,1-1 0 16,-4-5-1-16,-8 3 1 15,1 3 0-15,-6-1 0 16,-2 4-2-16,-2 4 0 16,-3 7-1-16,0 0-1 0,0 0 1 15,4 13 0-15,1-1-1 16,3 0-3-16,7 5-7 16,-2-7-20-16,-6 0-49 0,18 0-1 15</inkml:trace>
  <inkml:trace contextRef="#ctx0" brushRef="#br3" timeOffset="298002.625">6956 8242 416 0,'0'0'5'0,"0"0"4"0,0 0 1 16,-2-10 0-16,2 10 0 16,0 0 0-16,0 0 1 15,0 0-1-15,0 0-4 16,12 10-3-16,6 5-2 15,-1 0 0-15,5-1 0 0,6 8 1 16,1-2-1-16,-1 1 0 16,-4-2 0-16,-1-2-1 0,-3 1 0 15,-8-4-1-15,-2-1 1 16,-5-3 0-16,-5-10 0 16,0 10 0-16,0-10 1 15,-15 0-1-15,5-8 1 16,2-7 1-16,1-2-2 0,3-8 0 15,4-2 0-15,10-3 0 16,2-2 0-16,7 0 0 16,11-3-2-16,3 5 2 15,2 6-1-15,-1 5 0 16,1 1 0-16,-3 5-1 0,-2 6 1 16,-7 4-1-16,-9 3-1 15,-3 5-2-15,-7 5-3 16,-4 0-6-16,-2 6-24 0,-3 0-44 15,-5-3-2-15</inkml:trace>
  <inkml:trace contextRef="#ctx0" brushRef="#br3" timeOffset="301291.6837">5238 8893 300 0,'0'0'7'0,"-10"-3"3"0,0 2 4 15,3 1 1-15,-3-3 2 16,-1 3 0-16,1-3 1 15,10 3 0-15,-9 0-5 16,9 0-3-16,19 0-1 0,9 0-1 16,17-5 0-16,15 1 0 15,16-4 0-15,19-1 1 16,17-5-2-16,12-1 0 16,16 3-1-16,2-3-4 0,8 0-2 15,8 6 0-15,-2-1 0 16,1-3 0-16,-8 3 0 15,-5 2 0-15,-10 1 0 16,-10 2 0-16,-16-2 0 0,-14 5 0 16,-25-3 0-16,-9 2 0 15,-20 3 0-15,-8-2 0 16,-14 2 0-16,-9 0 0 16,-9 0 0-16,0 0 0 15,0 0 0-15,0 0 0 16,0 0 0-16,-4-8 0 0,4 8 0 15,-10-4 0-15,10 4 0 16,-16-3 0-16,16 3 0 16,-16 0-7-16,3 5-82 0,13-5-2 15</inkml:trace>
  <inkml:trace contextRef="#ctx0" brushRef="#br3" timeOffset="302568.8681">5196 9468 304 0,'0'0'9'16,"5"-11"6"-16,0 2 2 16,0-3 3-16,-1-6 4 0,-1 1 0 15,-1-2 1-15,-2-2 0 16,0 1-9-16,-7 3-5 15,-7 3-3-15,-7 3-3 0,-4 6-3 16,-4 3-1-16,-1 2-2 16,-4 2 0-16,3 6 0 15,1 2-1-15,5 4 0 16,8 1 1-16,4 0-1 16,11 2 2-16,2 1-1 15,18 0 1-15,9-1 1 0,8 0 0 16,9 2 0-16,6-1 0 15,3 0 0-15,4-1 0 16,-3-2-1-16,-6-1 1 0,-6 2-1 16,-7-2 0-16,-9 2-1 15,-5-2 2-15,-9 1-1 16,-6 0 0-16,-6 0 0 16,-13-3 1-16,-7 5 0 15,-9-1 0-15,-8-2 0 16,-4-4-1-16,-9 0 1 0,-4 0-1 15,2-8 1-15,-2 1 0 16,11-1 1-16,2-2-2 16,9-5 0-16,8 3-4 0,6-8-3 15,18 10-10-15,-5-14-40 16,10 3-29-16,13-2-1 0</inkml:trace>
  <inkml:trace contextRef="#ctx0" brushRef="#br3" timeOffset="304219.9542">5557 9670 341 0,'0'0'7'0,"0"0"2"16,0 0 5-16,0 0 1 0,0 0-1 16,0 0 1-16,0 0 0 15,7 3 1-15,-7 12-6 16,2 11-3-16,3 0-4 15,0 8-1-15,1 7 1 0,6 5-2 16,-4-1 0-16,5 0-1 16,-2 0 0-16,-1-6 0 15,-4-5 0-15,1-3 1 16,-5-4-1-16,-2-5 0 0,0-7 1 16,-6-3 0-1,6-12 0-15,-16 2 0 16,2-6 1-16,1-11-1 0,0-9 0 15,0-11 0-15,-1-8 1 16,-4-3-1-16,8-9 0 16,0 3 0-16,2-3 0 0,6 6 0 15,2 2 0-15,2 8 0 16,9 3-1-16,6 9 0 16,8 7 0-16,0 0 0 0,0 11 0 15,7 4-1-15,-2 5 1 16,-6 2-1-16,1 10 1 15,-7 6-1-15,-6 4 0 16,-5 0 1-16,-7 2-1 0,-5 5 0 16,-7-8 1-16,-6 4-2 15,-7-5 0-15,-1-2-2 16,-4-3-1-16,-2-5-3 0,7-3-5 16,-3-7-20-16,-1 0-48 15,16-7-2-15</inkml:trace>
  <inkml:trace contextRef="#ctx0" brushRef="#br3" timeOffset="304625.2199">5827 9297 397 0,'0'0'6'0,"0"0"2"0,0 0 0 15,0 0 1-15,0 0 1 16,-7 8-2-16,4 9 2 15,1 5 0-15,2 10-5 16,0 3-3-16,5 7 1 0,2 0-1 16,6 3-1-16,-1-4 0 15,3-5 0-15,-3-4-1 16,1-5 1-16,-2-7-1 16,-1-2 0-16,-1-9 1 15,-9-9 0-15,10 5 1 16,-8-10-1-16,1-10 1 0,1-8-1 15,1-4 1-15,1 0-1 16,4-5-1-16,-6 2 0 16,6 3-1-16,1 4 0 0,-4 10 0 15,3 5 0-15,-10 8-1 16,17 2 1-16,-7 11 0 16,0-1-1-16,3 5-1 0,1 2-1 15,-1-1-5-15,0 2-8 16,4-5-21-16,-12 0-44 15,14-3-2-15</inkml:trace>
  <inkml:trace contextRef="#ctx0" brushRef="#br3" timeOffset="304971.3254">6270 9527 330 0,'0'0'4'0,"0"0"1"15,-10 3 2 1,10-3 1-16,-8 10 1 15,8-10 2-15,-7 17 1 0,4-10 0 16,3-7-2-16,8 17-2 16,7-11-1-16,2-3 0 15,8-3-1-15,-3-6-1 0,8-4-1 16,-5-3 0-16,3-4 0 16,-7 0-1-16,-3 0 0 0,-8-4-1 15,-6 4 0-15,-4 5-1 16,-7 2-1-16,-7 5 0 15,-6 3-1-15,-3 7 1 16,4 7-1-16,-4 3 0 16,5 8 1-16,6-2 0 0,3 4 0 15,9-3-1-15,9 2-2 16,12-4-5-16,3-13-11 16,7-5-35-16,6 1-25 0,0-6-5 15</inkml:trace>
  <inkml:trace contextRef="#ctx0" brushRef="#br3" timeOffset="305271.0726">6578 9423 352 0,'0'0'7'0,"0"0"5"16,0 0 3-16,-12-12 1 0,12 12 2 15,-7-8 0-15,7 8-1 16,0 0 0-16,-11-9-6 16,11 9-4-16,7 2-3 15,4 3-3-15,6 5 0 16,3 2-1-16,0 1 0 0,2 1-1 15,-1 4-1-15,5 0-1 16,-5-4-1-16,-7-1 0 16,-2-1 1-16,-4-5-1 0,-8-7 2 15,5 10 0-15,-5-10 2 16,-5 0 1-16,5 0 0 16,-15-10 2-16,3 0-1 15,5-2 1-15,0-3-2 16,3-3 0-16,4 3-1 15,0 1-5-15,11-6-11 0,3-12-60 16,9 18-7-16</inkml:trace>
  <inkml:trace contextRef="#ctx0" brushRef="#br3" timeOffset="305438.1623">6950 9399 363 0,'0'0'9'0,"0"0"3"16,0 0 1-16,0 12 1 15,0-2 1-15,0 0-1 0,0 2 1 16,0 5 0-16,0-2-9 16,0-1-6-16,11 3-7 15,-6-8-13-15,6 1-60 16,3 0-2-16</inkml:trace>
  <inkml:trace contextRef="#ctx0" brushRef="#br3" timeOffset="305703.5332">7391 9353 444 0,'0'0'5'16,"-2"-9"2"-16,2 9 1 0,-16-12 1 16,4 4 1-16,-3 3 0 15,-2 0 0-15,-3 3-2 16,-2 4-8-16,2 8 0 15,1 7 0-15,3 3 0 0,1 1 0 16,5 3 0-16,10-2 0 16,0 0 0-16,11-3 0 15,8 0-4-15,8-4-12 16,3-11-21-16,-5 2-48 16,20-6-2-16</inkml:trace>
  <inkml:trace contextRef="#ctx0" brushRef="#br3" timeOffset="306201.412">7709 9349 409 0,'0'0'4'16,"-10"0"2"-16,-2 2 1 15,-1 0 1-15,-1 6 0 16,-2-1-1-16,-1 4 1 16,2-1 1-16,8 0-4 15,2 0-2-15,5-10-1 0,7 9 0 16,9-9 0-16,0 0 0 15,5-4 0-15,-2-7 0 16,2-1 0-16,3 0 0 16,-8-2-1-16,-2 2 0 0,-4 3 0 15,-10 9-2-15,13-8 1 16,-13 8-1-16,0 0 0 16,2 13 0-16,0-1 0 15,1-2 0-15,4 1 1 0,6 1 0 16,-1-5 1-16,8-2 0 15,8-5 0-15,2-7 0 16,2-9 0-16,3-6 1 16,-4-7-1-16,2-9 2 0,-3-7-1 15,-11-6 0-15,-6-2-1 16,-8-3 1-16,-7 1 0 16,-11 6 0-16,-2 4 0 0,-8 13-2 15,2 13 0-15,-2 13 0 16,3 13 0-16,3 23 0 15,6 13 0-15,9 6 0 16,2 13 0-16,11 2 0 16,8 1 0-16,11-4 0 0,4-6 0 15,12-6 0-15,6-8-2 16,-5-14-38-16,5-6-45 16,1-3-3-16</inkml:trace>
  <inkml:trace contextRef="#ctx0" brushRef="#br3" timeOffset="306819.4208">4942 10224 369 0,'0'0'7'0,"0"0"3"0,0 0 1 16,0 0 0-16,0 0 1 15,0 0 1-15,0 0 2 0,23 0 1 16,14-3-4-16,25 1-3 16,24-9-1-16,37 1 1 0,25-2 0 15,33-5-9-15,25-3 0 16,15 3 0-16,10 0 0 15,4-1 0-15,2 6 0 16,-11-4 0-16,-4 4 0 16,-11 2 0-16,-7-2 0 0,-15 0 0 15,-23-3 0-15,-17 3 0 16,-19-2 0-16,-31 5 0 16,-22-1 0-16,-22 5 0 15,-23 0 0-15,-12 1 0 16,-20 4 0-16,0 0 0 15,0 0 0-15,0 0 0 0,-8-6 0 16,8 6 0-16,-14 0 0 16,14 0 0-16,-16 0 0 15,16 0 0-15,-12 6 0 0,12-6-11 16,-5 7-80-16,5-7-2 16</inkml:trace>
  <inkml:trace contextRef="#ctx0" brushRef="#br3" timeOffset="307208.9553">8681 8762 430 0,'0'0'4'0,"0"0"1"0,0 0 2 15,4 5 3-15,2 10 1 16,-1 9 1-16,5 10 0 15,3 16 0-15,-1 12-4 16,2 8-8-16,4 12 0 16,-6 7 0-16,1 3 0 15,-8-4 0-15,-5-4 0 0,-15-1 0 16,-14-6-4-16,-12-9-21 16,-6-6-62-16,-15-5-2 15</inkml:trace>
  <inkml:trace contextRef="#ctx0" brushRef="#br3" timeOffset="307704.667">4776 9104 358 0,'0'0'2'0,"0"0"3"16,-11 5 1-16,-1 14 4 0,-8 16 4 15,-4 10-1-15,-3 16 2 16,-3 19 1-16,2 11-1 16,8 11-2-16,8 7-3 0,12-5-3 15,19 0-4-15,29-10-6 16,14-12-23-16,28-7-57 16,16-11-2-16</inkml:trace>
  <inkml:trace contextRef="#ctx0" brushRef="#br3" timeOffset="325754.3971">2375 14628 126 0,'0'0'8'0,"0"0"4"16,-3-12 4-16,3 12 4 16,-2-15 4-16,2 15 4 15,-4-18 1-15,4 18 0 16,-2-13-5-16,2 13-2 16,-2-9-5-16,2 9-2 15,0 0-6-15,0 0-1 0,0 0-2 16,0 0-2-16,-3 9 0 15,3 7-1-15,0 6 2 0,0 8 1 16,3 9 1-16,-1 6 1 16,0 9 0-16,2 3-1 15,1 0 0-15,-1 8-1 16,4-3-1-16,-4-3-1 16,5-2-1-16,-5 5 1 15,4-2-1-15,-3-3 0 0,-1 2-1 16,-1-1 1-16,3-4-1 15,-4 0 0-15,-2-3-1 16,0-2 1-16,0-3-1 16,0 0 0-16,-2-5 0 0,-2-4 0 15,2 1 0-15,2-6 1 16,-3-1-1-16,3-3 0 16,0-3 1-16,0 2 0 0,3-5 0 15,-3-3 0-15,2 1 0 16,-2-4-2-16,0-1 0 15,4-1 0-15,-4-4 0 16,0-1 0-16,0 2 0 0,0-11 0 16,0 12 0-16,0-12 0 15,-4 11 0-15,4-11 0 16,0 0 0-16,-2 10 0 16,2-10 0-16,0 0 0 15,0 0 0-15,0 0-6 0,0 0-3 16,0 0-6-16,0 0-11 15,-5-6-40-15,5 6-21 16</inkml:trace>
  <inkml:trace contextRef="#ctx0" brushRef="#br3" timeOffset="327693.8297">3759 14471 149 0,'0'0'8'0,"0"0"4"16,0 0 5-16,0 0 3 15,8-12 4-15,-8 12 2 0,2-8 2 16,-2 8 0-16,0-9-5 16,0 9-5-16,0-8-1 15,0 8-4-15,0 0-3 16,-2-9-3-16,2 9 0 0,0 0-2 15,0 0-1-15,0 0-1 16,0 0-1-16,0 0 0 16,0 0-1-16,-6-10 0 15,6 10 0-15,0 0-2 0,0 0-1 16,0 0-3-16,0 0-2 16,0 0-1-16,0 0-2 15,0 0-3-15,-6 5 1 0,6-5 0 16,0 0 3-16,-1 10 3 15,1-10 1-15,0 0 3 16,0 0 2-16,0 0 2 16,0 0 0-16,0 0 1 15,0 0 0-15,0 0 1 16,0 0 0-16,-7-8 1 0,7 8 1 16,-3-7 2-16,3 7-1 15,-2-10 1-15,2 10 0 16,0 0-1-16,-8-10 0 0,8 10-1 15,0 0-2-15,0 0 1 16,0 0-2-16,-5-10 1 16,5 10-2-16,0 0 0 0,0 0 0 15,0 0 0-15,0 0-1 16,0 0 1-16,0 0-1 16,0 0 0-16,0 0 0 15,0 0 0-15,0 0 0 0,0 0 1 16,-5 12-1-16,5-4 1 15,-2 7 0-15,2 2 1 16,0 5 1-16,0 6 0 16,0 4 1-16,0 3 0 15,0 2-1-15,0 0 1 0,0 2-1 16,2 2-1-16,-2-2 0 16,1-3-1-16,3 5 0 15,1-7 0-15,-2 4 0 16,-1-1 0-16,3-3 0 0,-2 3 0 15,1 0 0-15,-1-2 0 16,-2 2-2-16,3-2 0 16,-4-3 0-16,2 3 0 15,-2-3 0-15,0 3 0 0,2-5 0 16,2-1 0-16,-4-1 0 16,2-2 0-16,1 5 0 15,-3-9 0-15,2 3 0 16,1-3 0-16,-1 3 0 0,-2-5 0 15,2 2 0-15,-2 0 0 16,0-2 0-16,0 1 0 16,0-2 0-16,0 0 0 15,0-2 0-15,0 1 0 16,0-1 0-16,0-2 0 16,0 3 0-16,0-4 0 0,0 4 0 15,0-3 0-15,3-1 0 16,-3 4 0-16,0-3 0 0,0 2 0 15,1-4 0-15,-1 3 0 16,0 0 0-16,0 0 0 16,0 0 0-16,0 2 0 15,0-2 0-15,0 2 0 0,0-1 0 16,0 3 0-16,0-5 0 16,0 3 0-16,0-1 0 15,0-5 0-15,0 5 0 16,0-2 0-16,0-1 0 15,0 3 0-15,0-4 0 0,0 3 0 16,0-1 0 0,-1-1 0-16,1 1 0 0,0-1 0 15,-3 3 0-15,3-3 0 16,-2 1 0-16,2 0 0 16,0-3 0-16,-2 0 0 0,2 3 0 15,0-3 0-15,0-2 0 16,-3-2 0-16,3-8 0 0,0 15 0 15,0-15 0-15,0 12 0 16,0-12 0-16,0 0 0 16,-5 10 0-16,5-10 0 15,0 0-3-15,0 0-20 16,0 0-64-16,0 0-4 0</inkml:trace>
  <inkml:trace contextRef="#ctx0" brushRef="#br3" timeOffset="329020.8006">2432 14403 215 0,'0'0'7'0,"0"0"4"15,0 0 3-15,-11-3 3 16,11 3-1-16,0 0 1 16,0 0-1-16,0 0 2 0,-7 5-5 15,7 7-1-15,0 5 0 16,3 8-2-16,-1 8 2 16,-2 4-1-16,2 7 1 15,-2 3-2-15,3 5-1 0,-1 3-2 16,2 0-2-16,-2-4-1 15,3-1 0-15,0 0-1 16,-1-4 0-16,0 0 0 0,4-5-1 16,1 1 0-16,-2-2 0 15,-5-4 0-15,5 2-1 16,-2-3 0-16,1 4 1 16,-4-3-1-16,1-2-1 0,2-2 1 15,-5 0 0-15,2 1 0 16,0-4-1-16,-2-1 1 15,0-1-1-15,0-2 1 16,0-1-1-16,0 0 1 16,0-3-1-16,-2 4 1 15,0-5 0-15,2 2-1 0,0 0 1 16,-4-2-1-16,4 3 1 16,0-1 0-16,0-1 0 15,0 2 1-15,4-3-1 0,-4 2 0 16,0 1 0-16,2-2 0 15,0-1 0-15,0 4 0 16,1-3 1-16,0 1-1 0,-1 1 1 16,4-3-1-16,-4 0 0 15,1 2 1-15,-2 0-1 16,2-5-1-16,0 4 1 16,-3-4-1-16,0 3 0 0,0-1 0 15,0-2 0-15,0-2 0 16,0 3 0-16,0 0 0 15,-3-4 1-15,0 1-1 16,3 0 0-16,0 0 0 0,-1 0 1 16,1-3-2-1,0 0 2-15,0 0-1 0,0 3 0 16,0-5 1-16,0 3-1 16,0-1 0-16,0 0 0 15,0 0 1-15,0 2-1 16,0-4 0-16,0 2 0 0,0-2 0 15,0-1 2-15,0 1-2 16,0 0 0-16,0-10 0 0,1 15 0 16,-1-15 0-16,0 11 0 15,0-11 0-15,3 9 0 16,-3-9 0-16,3 12 0 16,-3-12 0-16,0 0 0 0,2 12 0 15,-2-12 0-15,0 0 0 16,0 0-4-16,2 8-2 15,-2-8-6-15,0 0-18 16,0 0-57-16,6-9-3 0</inkml:trace>
  <inkml:trace contextRef="#ctx0" brushRef="#br3" timeOffset="330595.7198">2434 16426 251 0,'0'0'5'0,"0"0"4"15,0 0 1-15,0 0 3 0,0 0-1 16,-10 0 1-16,10 0 0 16,-3 7 1-16,3 4-4 15,0 4-2-15,-2 2-1 16,2 5-2-16,0 3 0 15,0 4-2-15,0 2 4 0,0-4-2 16,-2 0 0-16,2-3-1 16,0-1 0-16,-3-5 0 15,3-1 1-15,0-5 0 0,-2-2-2 16,2-10-1-16,0 9 1 16,0-9-1-16,0 0-1 15,0 0 1-15,0 0-1 16,0 0 1-16,0 0 1 0,12 6 0 15,1-6 1-15,4-6-1 16,5 1 1-16,8 1 0 16,4-4 0-16,6 1 0 0,3 2-1 15,4 0-1-15,3-2 1 16,0 2 1-16,1 0-1 16,-1 3 0-16,3-4-1 15,-2 5 0-15,2-2 0 16,-3-2 0-16,-1 2 0 15,-1 0 0-15,-1 1-1 16,-2 0 0-16,-3 2 1 16,0-2-1-16,-5 2 1 0,-2-4-1 15,-3 4 0-15,1 0-1 16,-1 0 1-16,-2-5 1 16,-3 5-3-16,0 0 1 0,-1-2 1 15,-4-1 1-15,1 3-3 16,-4-2 1-16,1 2 1 15,-3 0-2-15,1-2 4 0,0 2-4 16,-1 0 1-16,1 0-1 16,-2-6 4-16,0 4-3 15,1 2-1-15,-4-4 1 16,-4 4-1-16,1-3 2 0,-10 3-2 16,13-3 0-16,-13 3-1 15,0 0 2-15,0 0-1 16,0 0 2-16,0 0 1 15,7 7-3-15,-7-7 2 0,0 0-1 16,0 0 1-16,0 11-1 16,0-11 4-16,0 0-7 15,0 0 0-15,0 0 5 16,0 0-3-16,0 0 1 16,0 0-2-16,2-11-1 0,-2 11-1 15,0-14 1-15,-2 2 0 16,0-4-1-16,2-3-1 15,-3 1 1-15,1-4 1 0,-3-2 2 16,-1 2 0-16,-1-3 0 16,4 0 2-16,-6 2-1 15,7 1 2-15,-7 2-1 16,5 2 1-16,-4 4 1 0,6-1 0 16,0 3 0-16,-2 4-1 15,4 8 0-15,-1-12 0 16,1 12-1-16,0 5 0 0,0 7 0 15,1 5 0-15,5 1-1 16,-2 5 0-16,-1 1 1 16,4 3 0-16,2 0-1 15,-9-1 0-15,7-7 0 16,-7 1-1-16,2-2-2 16,-2-6-5-16,2 2-15 0,-2-1-63 15,0-13-2-15</inkml:trace>
  <inkml:trace contextRef="#ctx0" brushRef="#br3" timeOffset="331823.8339">2488 16706 210 0,'0'0'6'16,"0"0"5"-16,6-2 3 15,-6 2 4-15,0 0 4 0,10 0 1 16,-10 0 2-16,0 0 0 15,0 0-4-15,0 0-3 16,0 0-6-16,-5 0-2 16,-8 0-4-16,-3 5 0 0,-5 0-3 15,4 0 0-15,-11-1 0 16,-1 2 0-16,1-2 0 16,-4-1-1-16,-6 2 1 0,0-5-1 15,2 3 0-15,-4-3 1 16,-3 0-1-16,-1 0 1 15,-4 0 0-15,4 0 0 16,5-3 0-16,1 0 1 0,1-2-2 16,7 3 1-16,2 2-1 15,6-2 0-15,5-1 0 16,-1 3-1-16,8 0 1 16,10 0-1-16,-12-3 1 15,12 3-1-15,0 0-1 0,0 0 0 16,0 0 1-16,0 0-1 15,0 0-1-15,0 0 1 16,0 0 0-16,0 0 0 16,3 8 1-16,-3-8-1 15,5 13 0-15,-1-4 1 16,-2 3-1-16,1 2 1 0,2 2-1 16,-3 4 1-16,1 2 0 15,-3 6 0-15,3-1 0 0,-3 5 0 16,0 0 0-16,0 3 0 15,-3-3 0-15,3 0 1 16,-3 4-1-16,1-7 0 16,0-2 0-16,-1 0 0 0,0-2 0 15,3-12-1-15,0 2 0 16,0-3-1-16,-2 0 1 16,2-2-1-16,0 2 0 15,0-2 1-15,-2 0-1 16,0 1 0-16,2-1 1 0,0-10 0 15,0 14 0-15,0-14-1 16,0 12 1-16,0-12-1 16,0 10 0-16,0-10-3 15,0 0-3-15,0 0-5 16,0 0-14-16,0 0-57 0,6-5-2 16</inkml:trace>
  <inkml:trace contextRef="#ctx0" brushRef="#br3" timeOffset="332811.854">3555 16656 259 0,'0'0'6'0,"0"-10"1"0,0 10 3 16,3-12 3-16,-3 12 0 15,12-12 2-15,-2 7 1 16,4-2 2-16,4 7-4 16,7 0 1-16,7 2-4 0,4 5-2 15,3-2 1-15,6 3 0 16,0-3-2-16,4 2 0 16,3-2-2-16,1 0 0 15,-5-3-1-15,8-2 2 0,-4 0-5 16,1-4 0-16,-4-2 0 15,1 1-1-15,-2-2 0 0,-5 0-1 16,0-1 0-16,-8 1-1 16,0 2 2-16,-7 3 0 15,-1-4-1-15,-5 0 1 16,-5 3 0-16,-5 0 0 16,-4 2-1-16,-8 1 1 0,13-3 0 15,-13 3 0-15,0 0 0 16,0 0-1-16,0 0 0 15,0 0 0-15,0 0 0 16,0 0-1-16,0 0 1 16,0 0-1-16,0 0 1 0,0 0-1 15,0 0 1 1,0 0 0-16,0 0 0 0,0 0 1 16,0 0-1-16,0 0 0 15,0 0 0-15,0 0 1 0,0 0 0 16,0 0-1-16,5 4 1 15,-5-4 0-15,2 12 0 16,-2 1 0-16,2 4 2 0,0 3 0 16,1 7 0-16,0-1 1 15,0 5-1-15,-3 1 1 16,2 4-1-16,-2 0-1 16,0-4-2-16,0 3 0 0,0-2 0 15,-2-4 0-15,2-1 0 16,0-1 0-16,0-7 0 15,0-6 0-15,2 1 0 16,-2-3 0-16,0-3 0 16,0-9 0-16,0 0 0 15,0 0-8-15,0 0-22 16,0 0-55-16,0 0-4 0</inkml:trace>
  <inkml:trace contextRef="#ctx0" brushRef="#br3" timeOffset="334065.4658">1803 17306 194 0,'0'0'11'0,"0"0"6"16,-8-13 3-16,8 13 2 15,-5-12 1-15,5 12 1 16,-5-11-1-16,5 11 0 16,0 0-9-16,0 0-2 0,0 0-5 15,8 0 0-15,2 0 0 16,4 3 0-16,6 2 2 15,3 0 1-15,4-1 0 0,6-1-1 16,1 3 0-16,8-1-1 16,3 0-2-16,7 0-1 15,3 3-1-15,6-4-1 16,4-1 0-16,3 2-1 0,4-3-1 16,0 1 0-16,5-3 0 15,0 0 0-15,3 0 0 16,0 0 0-16,42-3 0 15,36-4 2-15,-6 0-1 16,-10-4-1-16,-13 4 2 16,-5-6-2-16,-14 3 1 0,-16 2 1 15,-17 1-3-15,-8 2 0 16,-3-2 0-16,-9 2-2 16,-3 3 2-16,-4-3 0 15,-8 5 0-15,-4-3 0 0,-1 3 0 16,-2-2 0-16,-4 2 0 15,0 0 0-15,-4 0 0 16,1-3 0-16,-6 3 0 0,1 0 0 16,-4-2 2-16,1 2-2 15,-3-2 0-15,-4 2-2 16,-3-3 4-16,1 3-2 16,-2 0 0-16,-9 0-2 15,15 0 2-15,-15 0 0 0,0 0 0 16,9 0 0-16,-9 0 0 15,0 0 0-15,0 0 0 0,0 0 0 16,0 0 0-16,0 0-1 16,0 0 0-16,0 0-1 15,0 0-1-15,0 0-1 16,0 0-2-16,0 0-3 16,0 0-1-16,0 0-2 15,0 0-1-15,6-8-1 16,-6 8-1-16,0 0-3 0,10-12-5 15,-10 12-4-15,9-18-3 16,-4 9-3-16,3-3 0 0,-3-4 1 16,0 2 3-16,0-6 8 15,-1 3 12-15,-1-7 16 16,3 8 15-16,-4-1 9 16,0-1 8-16,-2 6-1 15,0 3-2-15,0 9-3 0,0 0-5 16,0 0-7-16,0 9-6 15,0 9-6-15,0 1-5 16,0 3-3-16,0 6 2 16,0 1 0-16,3-4-4 0,2 2-10 15,-5-11-36 1,2-7-31-16,0 11-4 0</inkml:trace>
  <inkml:trace contextRef="#ctx0" brushRef="#br3" timeOffset="334668.3804">1858 17333 280 0,'0'0'8'0,"7"-10"5"16,-7 10 4-16,12-12 2 15,-12 12 0 1,8-7 1-16,-8 7 2 0,5 7-2 16,-5 2-6-16,-5 7-5 15,-1 1-4-15,-1 0-2 16,0 4 0-16,-6 6 0 15,-2-1-2-15,1 4-2 0,-2 0-6 16,4 0-8-16,2-1-17 16,5-2-46-16,0-1-4 15</inkml:trace>
  <inkml:trace contextRef="#ctx0" brushRef="#br3" timeOffset="334860.8787">2310 17353 352 0,'0'0'3'0,"0"0"2"15,0 0 4-15,0 0 2 16,0 8 3-16,0-2-1 16,-3 7 1-16,-5 1 0 15,-2 7-1-15,1 1-4 16,-6 3-2-16,0 2-4 16,-2 3-3-16,-1-1-7 15,2 1-11-15,2 0-29 0,-3 2-33 16,7-7-3-16</inkml:trace>
  <inkml:trace contextRef="#ctx0" brushRef="#br3" timeOffset="335051.3581">2700 17403 365 0,'0'0'4'0,"0"0"2"15,0 3 2-15,-5 9 1 0,0 0 2 16,-7 0-1-16,-1 3 1 15,-2 2 0-15,-2 4-4 16,2 0-4-16,-5 2-7 16,2 1-15-16,1-1-24 0,2-4-34 15,3 1-4-15</inkml:trace>
  <inkml:trace contextRef="#ctx0" brushRef="#br3" timeOffset="335233.3833">3048 17387 356 0,'0'0'5'16,"0"0"4"-16,0 5 1 16,0 6 3-16,-5 1 0 15,1 3 1-15,-7-1 0 16,1 4 0-16,1 1-5 0,-4 7-4 16,1-4-7-16,-1 3-13 15,-2 2-21-15,-5-6-43 16,13 5-4-16</inkml:trace>
  <inkml:trace contextRef="#ctx0" brushRef="#br3" timeOffset="335428.6666">3458 17391 333 0,'0'0'7'0,"0"0"3"15,0 0 3-15,0 3 3 0,0-3 1 16,-5 18-1-16,-2-6 1 15,2 4 0-15,-2 1-7 16,-6 0-3-16,3 6-6 0,1-1-8 16,-2 3-16-16,11-25-48 15,-19 57-9-15</inkml:trace>
  <inkml:trace contextRef="#ctx0" brushRef="#br3" timeOffset="335631.1385">3968 17328 399 0,'0'0'4'0,"0"0"2"15,-3 8 3-15,1 1 1 16,-3 1 1-16,-2 8 0 16,-6-4 1-16,3 10 0 0,-5-3-5 15,3 6-2-15,-6-2-7 16,6 7-11-16,-4-2-24 15,4-1-45-15,3-2-1 0</inkml:trace>
  <inkml:trace contextRef="#ctx0" brushRef="#br3" timeOffset="335815.1394">4381 17362 376 0,'0'0'3'0,"0"0"3"16,0 0 2-16,5 5 1 15,-5-5 0-15,0 13 1 16,0-2 0-16,0 3 0 0,-5-1-4 16,0 1-6-1,2 6-11-15,-3-3-13 0,2-2-51 16,1 5-5-16</inkml:trace>
  <inkml:trace contextRef="#ctx0" brushRef="#br3" timeOffset="335966.7793">4709 17189 433 0,'0'0'3'0,"-6"10"1"15,1-2-1-15,1 7 1 0,-4-1-1 16,1 6 0-16,-1 5-12 16,3 0-65-16,-2 0-4 15</inkml:trace>
  <inkml:trace contextRef="#ctx0" brushRef="#br3" timeOffset="343244.0506">2414 14172 249 0,'0'0'7'16,"0"0"5"-16,-7-9 3 15,7 9 3-15,-7-11 0 16,7 11 1-16,0 0-1 16,-13-2 2-16,13 2-7 0,-3 19-4 15,1 4-2-15,2 7-2 16,0 6-1-16,5 5 2 16,-1 5 1-16,5 0-1 15,-2 0 1-15,3 0-2 16,-1 0 0-16,2-7-1 15,-4-2 0-15,-1-4-2 0,6-4 0 16,-7-6-1-16,-2-1 1 16,1-7-1-16,-2-5 0 15,-2-10 1-15,3 12 0 0,-3-12-1 16,0 0-1-16,0 0 0 16,-3-7-3-16,1-3-2 15,-3-2-4-15,3 1-7 0,-7-3-12 16,5-2-52-16,4 4-4 15</inkml:trace>
  <inkml:trace contextRef="#ctx0" brushRef="#br3" timeOffset="345176.1687">2375 14139 205 0,'0'0'7'0,"0"0"3"0,-5-9 3 16,5 9 4-16,0 0 0 16,0 0 3-16,-8-12 1 15,8 12 1-15,0 0-5 16,0 0-1-16,0 0-4 0,0 0 0 16,-3-10-3-16,3 10-1 15,0 0-1-15,0 0-1 16,0 0-1-16,0 0-1 15,5-8 0-15,-5 8 0 0,18-4 0 16,-6 1 0-16,6 3 1 16,2-2 0-16,2 2 0 15,3-6 0-15,2 4 0 16,3-1 0-16,2 2-1 16,0-3 0-16,3 2 0 15,0 2 0-15,5-2-1 0,0-1 0 16,-1 0 0-16,2 0 0 15,-2 3-1-15,3-1 1 0,-4 1-1 16,1 0 0-16,-2 0-2 16,-4 0 0-16,1 1 0 15,-4 2 0-15,3 0 0 16,-1-3 0-16,-5 0 0 16,1 0 0-16,-1 0 0 15,3 0 0-15,0-3 0 0,2 0 0 16,-2 2 0-16,2-5 0 15,0 1 0-15,3-2 0 16,1 2 0-16,-4 0 0 0,0 2 0 16,-2-1 0-16,0 1 0 15,0 3 0-15,-5 0 0 16,-5 0 0-16,2 0 0 16,-6 0 0-16,2 0 0 15,-8 0 0-15,3 0 0 0,-6 0 0 16,-7 0 0-16,14 3 0 15,-14-3 0-15,9 0 0 16,-9 0 0-16,0 0 0 0,0 0 0 16,0 0 0-16,0 0 0 15,0 0 0-15,0 0 0 16,0 0 0-16,0 0 0 16,0 0 0-16,0 0 0 0,0 0 0 15,0 0 0-15,0 0 0 16,0 0 0-16,0 0 0 15,0 0 0-15,-5 0 0 16,5 0 0-16,0 0 0 0,-11 0 0 16,11 0 0-16,0 0 0 15,0 0 0-15,-9 0 0 16,9 0 0-16,0 0 0 16,0 0 0-16,-10 12 0 15,10-12 0-15,-8 17 0 0,8-7 0 16,-6 8 0-16,5 2 0 15,-2-1 0-15,1 6 0 16,0 3 0-16,-1-1 0 0,1 2 0 16,2 1 0-16,-3-2 0 15,3 1 0-15,0 0 0 16,0-1 0-16,0 0 0 16,0-4 0-16,0-1 0 15,0-2 0-15,0 0 0 0,3-6 0 16,-3-3 0-16,0-2 0 15,0-10 0-15,0 10 0 16,0-10 0-16,0 0 0 16,0 0 0-16,0 0 0 0,0 0 0 15,0-10 0-15,-3 0 0 16,1-5 0-16,-4-7 0 16,4-3 0-16,-3 0 0 0,5-4 0 15,-5-4 0-15,3-2 0 16,-1 4 0-16,-2-4 0 15,0 2 0-15,0 4 0 16,0 2 0-16,0 4 0 0,0 3 0 16,1 3 0-16,-1 7 0 15,5 10 0-15,0 0 0 16,-11 8 0-16,9 8 0 16,2 13 0-16,0 3 0 15,0 7 0-15,5 8 0 0,-1 0 0 16,7-2 0-16,-6-3 0 15,3-3 0-15,1-1 0 16,-1-6 0-16,1-2 0 16,-6-9-6-16,6-13-58 0,0 13-23 15,-7-12-1-15</inkml:trace>
  <inkml:trace contextRef="#ctx0" brushRef="#br1" timeOffset="350892.7021">2761 12222 177 0,'0'0'9'15,"0"0"3"-15,0 6 6 16,0-6 5-16,0 0 1 16,0 9 1-16,0-9 0 0,0 0 1 15,-2 10-9-15,2-10-2 16,0 13-5-16,-2-1-3 16,2 3-2-16,0 5-2 15,0-1 1-15,0 9 0 0,0-2 1 16,0 5 0-16,0 1 0 15,2-3 0-15,0 6 0 16,2-2 0-16,-2 1-1 16,1-1-1-16,-2 1 0 0,3 1-1 15,0-6 0-15,-2 4-1 16,1-3 0-16,0-1 1 16,-1 1-1-16,0-3 0 0,-2 3 0 15,4-3 1-15,-4 1-1 16,0-4 0-16,0 3 0 15,0-2-1-15,0-2 1 16,0 1-1-16,0-2 0 16,0 0 0-16,0 2 0 15,0-4 0-15,0-1 0 0,0 1 0 16,0-4-1-16,0 4 1 16,0-2 0-16,0 2 0 15,0-3 0-15,0 0-1 16,0 0 1-16,0 1 0 0,2 0 0 15,1-3 0-15,-1-1 0 16,1 1 0-16,-1 2 0 16,-2-4 0-16,2 1 0 0,-2 2 0 15,2-4 0-15,-2 1 0 16,3 1 0-16,-3 1 0 16,3-1 0-16,-3 0 1 0,2 1-1 15,-2 2 1-15,0-5-1 16,0 3 0-16,0-3 1 15,0 0-1-15,0 3 1 16,0-3-1-16,0 1 0 0,0-2 1 16,0 1-1-16,0 0 0 15,-2 0 0-15,2 0 1 16,0 0-1-16,0-1 0 16,0-2 0-16,0 2 1 15,-3-1-1-15,3-1 1 16,0 2-1-16,-3-4 0 0,1 3 0 15,2 3 0-15,0-13 1 16,-2 13-1-16,2-2 0 16,0-11 0-16,0 18 0 15,0-10 1-15,0-8-1 0,0 13 1 16,0-2-1-16,0-2 0 16,0-9 0-16,0 15 1 0,0-8-1 15,0-7 0-15,0 15 0 16,0-15 0-16,0 14 1 15,0-14-1-15,0 9 0 16,0-9 0-16,0 0 0 16,0 11 1-16,0-11-1 0,0 0 0 15,0 9 1-15,0-9-1 16,0 0 0-16,0 0 0 16,0 0 0-16,0 10 0 15,0-10 0-15,0 0 0 16,0 0 0-16,0 0-1 15,0 0 1-15,0 0 0 0,0 0 0 16,0 0-1-16,0 0 1 16,0 0 0-16,0 0 0 0,0 0 0 15,0 0 0-15,0 0-1 16,0 0 1-16,0 0 0 16,0 0 0-16,0 0 0 0,0 0 0 15,0 0 0-15,0 0 0 16,0 0 0-16,0 0 0 15,0 0 0-15,0 0 0 16,2-10 0-16,-2 10 0 16,2-13-1-16,-2 13 1 15,3-10 0-15,-3 10 0 0,0-12 0 16,0 12 0-16,0-15 0 16,0 15 0-16,0-12 0 15,0 2-1-15,0 2 1 16,0-1-1-16,0-2 1 0,0-1-1 15,0 5 1-15,0-6-1 16,0 3 1-16,0 1 0 16,0 1-1-16,0-2 1 0,0 3 0 15,0-3 0-15,0 0 0 16,0 1 0-16,0-2 0 16,0-1 0-16,0-1-1 0,0 0 1 15,0-1 0-15,0 4 0 16,0-5 0-16,0 3 0 15,0 0 0-15,0 0 0 16,0-2 0-16,0 2 1 16,0-3-1-16,0 3 1 0,0-3 0 15,0 3-1-15,0-5 0 16,0 1 1-16,0 2 0 16,0-4-1-16,0 1 1 15,0 0 0-15,0 3 0 16,0-6 1-16,0 2-1 0,0 0 0 15,0-1 0-15,0 2 1 16,0-1-1-16,0-2 0 16,-3 0 0-16,3 1 0 0,-2-1 0 15,0 1 0-15,2-5 0 16,-2 4 0-16,-3 3 0 16,5-2 0-16,-3-1 0 0,1 3 0 15,2 1 1-15,-4-1 0 16,2 2 0-16,2-2-1 15,-2 3 1-15,2-1 0 16,0-2 0-16,-3 0 0 16,3 1-1-16,-3 1 0 0,3-5-1 15,0 1 0-15,0 3 0 16,0-3 0-16,-2 4 1 16,2-2-1-16,-2 2 2 15,0 0-2-15,-2-2 0 16,3 1 0-16,-2-1 0 15,1 2 0-15,-4-4 0 0,4 2 0 16,-4-1 0-16,5 0 0 16,1-2 0-16,-5 6 0 0,5-6 0 15,-5 3 0-15,3 0 0 16,2-1 0-16,-3-2 0 16,3 1 0-16,-3 1 0 0,3 1 0 15,-3-1 0-15,3-2 0 16,0 3 0-16,0 2 0 15,-2 1 0-15,2-4 0 16,0 1 0-16,0 2 0 0,0-5 0 16,0 3 0-16,0 0 0 15,0-3 0-15,0 2 0 16,0 0 0-16,0 1 0 16,0 3 0-16,0 1 0 15,0 1 0-15,0 12 0 16,2-17 0-16,-2 17 0 15,0-7 0-15,0 7 0 0,0 0 0 16,0 0 0-16,0 0 0 16,0 0 0-16,3 12 0 0,-3 3 0 15,6 2 0-15,-4 5 0 16,3 5 0-16,0 8 0 16,2 7 0-16,1 3 0 15,-2 7 0-15,0 1 0 0,1 2 0 16,-2 8 0-16,3-9 0 15,-3 8 0-15,0-8 0 16,-1-1 0-16,4-4 0 0,-2-2 0 16,-4 3 0-16,3-5 0 15,0-1 0-15,-1-2 0 16,-4 2 0-16,5-2 0 16,-2 1 0-16,-3-3 0 15,2-4 0-15,2 2 0 16,-2-6 0-16,-2 1 0 0,0-4 0 15,2-2 0-15,1 0 0 16,-3-2 0-16,2-2 0 16,-2 1 0-16,0 0 0 0,3-4 0 15,-3 4 0-15,0-3 0 16,0 2 0-16,0-1 0 16,0 1 0-16,0-2 0 0,0 4 0 15,0-3 0-15,0 3 0 16,-5-2 0-16,5 2 0 15,-3-3 0-15,1-3 0 16,2 1 0-16,-2-2 0 0,2-1 0 16,0-2 0-16,0 0 0 15,0-3 0-15,0 0 0 16,0-1 0-16,0-1 0 16,0-1 0-16,0-1 0 15,0-8 0-15,0 15 0 16,0-15 0-16,2 7-4 15,-2-7-11-15,0 0-13 0,0 0-59 16,0-10-1-16</inkml:trace>
  <inkml:trace contextRef="#ctx0" brushRef="#br1" timeOffset="355456.7469">3379 12091 257 0,'0'0'7'0,"0"0"2"15,0-11 5-15,0 11 4 0,0-9 1 16,0 9 2-16,-3-12 3 16,3 12 1-16,-2-12-5 15,2 12-3-15,0 0-4 16,0 0-3-16,-6-10-3 0,6 10-2 15,-2 4 0-15,-1 9-2 16,1 4 0-16,2 9 0 16,-2 6 0-16,2 4 1 15,0 12 0-15,0 3 1 0,0 4-1 16,0 2-1-16,0 5 1 16,4-3 0-16,-1 1-4 15,3 0 0-15,-4-1 0 16,0-2 0-16,1-3 0 15,-1 1 0-15,1-6 0 16,-3 1 0-16,0-3 0 0,0-2 0 16,0-1 0-16,0-5 0 15,0 2 0-15,0-2 0 0,0-5 0 16,0 2 0-16,0-5 0 16,-3-3 0-16,3 5 0 15,0-9 0-15,0 3 0 16,0-3 0-16,0 5 0 0,0-8 0 15,0 1 0-15,0-2 0 16,0-3 0-16,0 4 0 16,3-4 0-16,-3 0 0 15,0-2 0-15,0 2 0 0,0 0 0 16,2-1 0-16,-2-3 0 16,0 1 0-16,0 1 0 15,0-3 0-15,0 1 0 16,0-1 0-16,0-3 0 15,2 5 0-15,-2-4 0 0,0 2 0 16,0-5 0-16,0 3 0 16,0-10 0-16,0 15 0 15,0-15 0-15,0 12 0 16,0-5 0-16,0-7 0 0,0 17 0 16,0-17 0-16,0 18 0 15,0-18 0-15,0 18 0 16,0-18 0-16,0 14 0 0,0-14 0 15,0 10 0-15,0-10 0 16,0 11 0-16,0-11 0 16,0 9 0-16,0-9 0 15,-2 12 0-15,2-12 0 0,0 12 0 16,0-12 0-16,0 0 0 16,0 11 0-16,0-11 0 15,0 0 0-15,0 0 0 16,0 0 0-16,0 0 0 15,0 0 0-15,0 0 0 0,0 0 0 16,0 0 0-16,0 0 0 16,0 0 0-16,0 0 0 15,0-14 0-15,0 0 0 0,-2-5 0 16,-1-6 0-16,1-7 0 16,-1-6 0-16,1-3 0 15,0-4 0-15,-4 1 0 16,3-3 0-16,-1-1 0 0,4 4 0 15,-3-4 0-15,3 0 0 16,0-5 0-16,0-1 0 16,0-4 0-16,0-2 0 15,0 4 0-15,3-1 0 0,-3 3 0 16,0 7 0-16,0 4 0 16,0 2 0-16,0 3 0 15,-6 6 0-15,2 2 0 16,2 0 0-16,-3-2 0 15,1 3 0-15,2-2 0 16,-1-1 0-16,1 3 0 0,0-1 0 16,2 3 0-16,-3 2 0 15,0 3 0-15,3 0 0 16,0-1 0-16,-1 3 0 0,-2-2 0 16,3 5 0-16,0-8 0 15,-2 5 0-15,2-3 0 16,0-1 0-16,0 2 0 0,0-2 0 15,0 1 0-15,-3 0 0 16,3 1 0-16,-2 2 0 16,2 3 0-16,-3-3 0 15,3 3 0-15,0 0 0 0,0 2 0 16,0-3 0-16,0 1 0 16,0 2 0-16,3-3 0 15,-3 1 0-15,0 3 0 16,0 2 0-16,2-1 0 15,-2 3 0-15,0 1 0 0,0 9 0 16,0-17 0-16,0 17 0 16,0 0 0-16,0-6 0 15,0 6 0-15,0 0 0 16,0 0 0-16,0 0 0 0,0 0 0 16,0 0 0-16,0 0 0 15,0 0 0-15,0 6 0 0,0 12 0 16,0 5 0-16,0 7 0 15,0 14 0-15,0 8 0 16,0 13 0-16,3 8 0 16,-1 5 0-16,2 4 0 15,2 4 0-15,-2 0 0 0,1-3 0 16,4-2 0-16,-5 1 0 16,1-5 0-16,-2-4 0 15,-1 0 0-15,3-4 0 16,1-2 0-16,-6 0 0 15,4-5 0-15,-1 0 0 0,-1-3 0 16,1-5 0-16,1 2 0 16,-1-5 0-16,-3-4 0 15,0-2 0-15,0-2 0 16,0-4-12-16,0-5-34 0,0 1-42 16,0-12-3-16</inkml:trace>
  <inkml:trace contextRef="#ctx0" brushRef="#br1" timeOffset="356690.942">2258 12619 260 0,'0'0'8'0,"0"0"6"0,0 0 6 16,-3-12 3-16,3 12 2 16,-2-8 3-16,2 8 2 15,-5-10 0-15,5 10-7 16,0 0-6-16,0 0-5 15,0 0-4-15,-3 4-2 0,3 12-3 16,0 6-1-16,5 5 0 16,-2 6-2-16,2 6 0 15,-4 8 0-15,5 1 0 0,-4 1 0 16,0 2 0-16,3 2 0 16,-2-3 0-16,-3-1 0 15,3-5 0-15,0 1 0 16,-3-3 0-16,2-4 0 0,-2-4 0 15,2-6 0-15,-2-4 0 16,0 2 0-16,2-9 0 16,-2-5 0-16,0-5 0 15,0-7 0-15,0 12 0 0,0-12 0 16,0 0 0-16,0-5 0 16,0-7 0-16,0-2 0 15,0-6 0-15,0-10 0 16,0 0 0-16,0-4 0 15,0-6 0-15,-2-5 0 0,0 1 0 16,-3-4 0-16,2-1 0 16,-5 4 0-16,1-4 0 15,0 6 0-15,0 2 0 0,-2 2 0 16,7-2 0-16,-2 10 0 16,-1-1 0-16,0-2 0 15,3 8 0-15,-1 3 0 16,0 3 0-16,3 2 0 0,-3 9 0 15,3-1 0-15,0 10 0 16,0 0 0-16,0 0 0 16,-4 19 0-16,4 10 0 15,0 3 0-15,4 7 0 16,-1 14 0-16,3 1 0 0,1 8 0 16,2-1 0-16,-1 4 0 15,2-6 0-15,-3 0 0 16,0-8 0-16,1 0 0 15,-5-5 0-15,2-7 0 16,-3-7 0-16,-2-5 0 0,2-4 0 16,-2-9 0-16,0 1-11 15,0-15-7-15,0 0-17 16,0 0-53-16,0-7 0 0</inkml:trace>
  <inkml:trace contextRef="#ctx0" brushRef="#br1" timeOffset="357574.0225">2242 12560 359 0,'0'0'7'0,"0"0"4"0,0-8 3 15,0 8 0-15,0 0 1 16,-3-10 0-16,3 10 1 0,0 0 0 16,-10 0-7-16,10 0-3 15,-11 15-2-15,1 2-1 16,1 2-1-16,-2 5 0 15,-4 5 1-15,5 1-1 0,-5-3 1 16,3 5-1-16,-4-5 0 16,4-2 0-16,3-3-1 15,-2-1 0-15,4-6 1 16,0-1-2-16,7-14 0 0,-7 15 0 16,7-15 0-16,0 0 0 15,0 0 0-15,2-17 0 16,3-1 0-16,4-3 0 15,1-8 0-15,3-2 0 16,1 1 0-16,2-7 0 0,-4 7 0 16,1-5 0-16,-6 8 0 15,3 2 0-15,-3 5 0 16,-1 1 0-16,-1 5 0 0,-3 0 0 16,-1 4 0-16,-1 10 0 15,4-12 0-15,-4 12 0 16,0 0 0-16,0 0 0 15,0 0 0-15,0 0 0 0,0 0 0 16,0 0 0-16,0 0 0 16,0 0 0-16,0 0 0 15,9 2 0-15,-9-2 0 16,0 0 0-16,0 0 0 0,0 0 0 16,0 0 0-16,0 0 0 15,0 0 0-15,0 0 0 16,0 0 0-16,0 0 0 15,0 0 0-15,0 0 0 16,0 0 0-16,0 0 0 0,0 0 0 16,0 0 0-16,0 0 0 15,0 0 0-15,0 0 0 16,0 0 0-16,0 0 0 16,0 0 0-16,6 13 0 0,-6-13 0 15,7 18 0-15,-3-3 0 16,6-1 0-16,-1 5 0 15,2 4 0-15,4-3 0 0,-2 2 0 16,2 1 0-16,0-4 0 16,0-1 0-16,3 2 0 15,-6-3 0-15,3 1 0 0,-5-4-47 16,-1 3-43-16,-1 1-3 16</inkml:trace>
  <inkml:trace contextRef="#ctx0" brushRef="#br1" timeOffset="358374.2825">2093 13234 375 0,'0'0'8'0,"0"0"1"15,-7-9 4-15,7 9 1 16,0 0 1-16,-7-9 1 0,7 9 0 15,0 0 0-15,0 0-5 16,0 0-4-16,0 0-2 16,0 0-1-16,7 2-2 15,-7-2-2-15,18 18 0 16,-6-6 0-16,3 3 0 0,2 0 0 16,-2 0 0-16,0 0 0 15,0-1 0-15,0 4 0 16,-2-3 0-16,1-3 0 15,-4 0 0-15,3 0 0 16,-6-2 0-16,-7-10 0 0,12 13 0 16,-12-13 0-16,0 0 0 15,10 10 0-15,-10-10 0 16,0 0 0-16,0 0 0 16,8 0 0-16,-8 0 0 0,7-18 0 15,1 3 0-15,-3-1 0 16,5-1 0-16,2-9 0 15,-2 2 0-15,2-4 0 0,-1 3 0 16,3-2 0-16,2 3 0 16,-7 1 0-16,1 4 0 15,1 4 0-15,-4 1 0 0,-2 5 0 16,-5 9 0-16,2-10 0 16,-2 10 0-16,0 0 0 15,0 0 0-15,0 7 0 16,0 4 0-16,-2 1-85 15,2-2-6-15</inkml:trace>
  <inkml:trace contextRef="#ctx0" brushRef="#br1" timeOffset="361089.0586">1817 16045 257 0,'0'0'6'0,"0"0"3"16,0 0 3-16,0-10 4 0,0 10 1 15,0 0 3-15,0 0 0 16,0-8 2-16,0 8-5 15,0 0-5-15,0 0-2 16,-7 8-3-16,7-8-3 16,-10 20-2-16,5-8-2 0,0 3 1 15,0 3-1-15,5-2 0 16,0 1 0-16,0 3 0 16,0-2 1-16,8 2-1 0,2 0 1 15,2-3 0-15,3 3 0 16,2-2 1-16,3 2-1 15,3-6 0-15,4 6 0 16,1-3 0-16,4-2 0 16,0 0 0-16,3-3 0 15,2 0 0-15,2 3 0 0,2-5 0 16,-3 0 0-16,0 2 0 16,2-5 0-16,3 1 1 15,-1 1-1-15,0-2 0 16,-4-2 1-16,6-3-1 0,0 1 1 15,4-1-1-15,-1 0 0 16,1-2 1-16,0 0-1 16,1 0-1-16,0 0 1 0,-4 0 0 15,4 0-1-15,-3 0 1 16,-3 0 0-16,3 0-1 16,-4-2 1-16,1 2 0 15,-1 0 0-15,0-2 0 0,-2-1 0 16,2 1 0-16,1 2 1 15,1-3-1-15,0 1 0 16,-1-4 1-16,1 5-1 16,2-2 0-16,-2-3 1 15,1 1-1-15,0 1 0 16,0-4 0-16,-2 1 0 0,1 2 0 16,-5 0 0-16,-2-2 0 15,1 1 0-15,-4 2 0 16,2-1 0-16,-4-2 0 0,0 2 0 15,1-3 0-15,-1 1 0 16,0 2 0-16,3-5 0 16,-3 4 0-16,3-3-1 0,-5-2 1 15,4 4 0-15,-1-3-1 16,-4 3 1-16,1-3-1 16,-5 1 1-16,0 1-1 15,-2 0 0-15,-10 4 1 16,4-1-1-16,-5-1 1 15,1 2-1-15,-13 4 1 0,17-10 1 16,-10 2-2-16,-7 8 0 16,18-10 0-16,-9 0 0 15,2 1 0-15,-1 1 0 16,-1 0 0-16,2-1 0 0,-4 1 0 16,0-1 0-16,-2-2 0 15,1 1 0-15,-4 2 0 16,1-1 0-16,-1-3 0 0,0 0 0 15,-2-1 0-15,0 1 0 16,3-1 0-16,-1 0 0 16,-2 1 0-16,0 0 0 0,0 2 0 15,0-3 0-15,0 4 0 16,-2-3 0-16,2 12 0 16,-5-15 0-16,5 15 0 15,-5-15 0-15,5 15 0 16,-8-18 0-16,8 18 0 15,-7-14 0-15,7 14 0 0,-7-18 0 16,2 8 0-16,0 0 0 16,2 3 0-16,3 7 0 15,-10-15 0-15,10 15 0 0,-10-12 0 16,10 12 0-16,-10-13 0 16,10 13 0-16,-12-10 0 15,12 10 0-15,-13-12 0 0,13 12 0 16,-12-12 0-16,12 12 0 15,-15-13 0-15,15 13 0 16,-10-14 0-16,10 14 0 16,-12-11 0-16,12 11 0 0,-10-9 0 15,10 9 0-15,-8-10 0 16,8 10 0-16,-10-10 0 16,10 10 0-16,0 0 0 15,-10-13 0-15,10 13 0 16,0 0 0-16,0 0 0 15,-4-9 0-15,4 9 0 0,0 0 0 16,0 0 0-16,-11-8 0 16,11 8 0-16,0 0 0 15,0 0 0-15,-10-10 0 16,10 10 0-16,0 0 0 0,0 0 0 16,0 0 0-16,0 0 0 15,0 0 0-15,0 0 0 0,0 0 0 16,-9-5 0-16,9 5 0 15,-3 10 0-15,0 3 0 16,1-1 0-16,-3 6 0 16,0 2 0-16,0 1 0 0,3 1 0 15,-3-2 0-15,-3 1 0 16,5-7 0-16,1 1 0 16,-3-1 0-16,3-3 0 15,2-11 0-15,-5 12 0 16,5-12 0-16,0 0 0 15,0 0 0-15,0 0 0 16,0 0 0-16,0 0 0 0,0 0 0 16,-2-12 0-16,2-1 0 15,0-4 0-15,2 0 0 16,-2-4 0-16,5-1 0 0,-3 0 0 16,3 3 0-16,0-1 0 15,-5 2 0-15,2 3 0 0,4-2 0 16,-6 5 0-16,2-1 0 15,-2 3 0-15,3 1 0 16,-3 9 0-16,0-16 0 16,0 16 0-16,0-7 0 15,0 7 0-15,0 0 0 0,0 0 0 16,0 0 0-16,2-11 0 16,-2 11 0-16,0 0 0 15,0 0 0-15,0 0 0 16,0 0 0-16,0 0 0 0,0 0 0 15,0 0 0 1,0 0 0-16,7-1 0 0,-7 1 0 16,21 6 0-16,-7-3 0 15,4 6 0-15,2-2 0 16,3 3 0-16,6-1 0 0,-2 1 0 16,3-3 0-16,-5 1 0 15,0-3 0-15,-2 0 0 0,-4-3 0 16,-4-2 0-16,-5 0 0 15,-10 0 0-15,10 0 0 16,-10 0 0-16,0 0 0 16,0 0 0-16,0 0 0 15,0 0 0-15,0 0 0 0,0 0 0 16,-5 3 0-16,-5-3 0 16,3-10-77-16,-6 10-17 15</inkml:trace>
  <inkml:trace contextRef="#ctx0" brushRef="#br1" timeOffset="362091.4758">1780 16100 310 0,'0'0'5'16,"0"0"3"-16,0 0 2 0,0 0 2 16,0 0 2-16,-3-8 2 15,3 8 1-15,-4-10 1 16,4 10-5-16,-3-12-2 16,3 1-2-16,0 1-2 0,0 1-1 15,0-6-1-15,7 0 0 16,-2 0-1-16,3-2 1 15,2 0-2-15,2 1 2 0,1-1-1 16,2 2 0-16,0 3-1 16,0-3-1-16,0 3 1 15,-2 0-2-15,0 2 1 16,3 3-1-16,-4-1 0 0,-4 2 0 16,2 2 1-16,-10 4-2 15,11-6 1-15,-11 6 0 16,10-5 1-16,-10 5-2 15,0 0 0-15,0 0 0 16,0 0 0-16,0 0 0 0,0 0 0 16,0 0 0-16,0 0 0 15,0 0-2-15,0 0-3 16,0 0-3-16,-1 11-7 0,1-11-11 16,-11 0-45-16,11 0-17 15</inkml:trace>
  <inkml:trace contextRef="#ctx0" brushRef="#br1" timeOffset="363322.6176">1753 15777 286 0,'0'0'7'16,"0"0"6"-16,0 0 3 15,-3-9 1-15,3 9 2 16,0 0 1-16,0 0 2 0,-7-10-2 15,7 10-6-15,0 0-4 16,0 0-4-16,0 0 0 16,0 0-1-16,12-8 0 0,-1 6 0 15,3-3 0-15,4 0 1 16,-1 0 0-16,3 1 0 16,3-5-1-16,-4 6-1 15,2-2 0-15,1 1 0 0,-3 1-4 16,-6 1 0-16,1 2 0 15,2 0 0-15,-4-3 0 16,-3 3 0-16,-9 0 0 16,15-2 0-16,-15 2 0 15,13-5 0-15,-13 5 0 0,0 0 0 16,8-2 0-16,-8 2 0 16,0 0 0-16,0 0 0 15,0 0 0-15,0 0 0 16,0 0 0-16,0 0 0 0,0 0 0 15,0 0 0-15,0 0 0 16,0 0 0-16,0 0 0 16,0 0 0-16,0 0 0 15,0 0 0-15,0 4 0 0,0-4 0 16,0 0 0-16,0 0 0 16,0 0 0-16,0 0 0 15,0 0 0-15,0 0 0 0,9 10 0 16,-9-10 0-16,0 0 0 15,0 15 0-15,0-15 0 16,0 0 0-16,0 13 0 16,0-13 0-16,3 15 0 15,0-5 0-15,-3 0 0 0,0 2 0 16,0 5 0-16,0 1 0 16,0 4 0-16,0-2 0 15,0 0 0-15,-3 2 0 16,0-2 0-16,3-3 0 0,-2 1 0 15,2-3 0-15,-2-1 0 16,2-4 0-16,0-1 0 16,0 1 0-16,0-10 0 0,0 13 0 15,0-13 0-15,0 12-4 16,0-12-84-16,7 3-3 16</inkml:trace>
  <inkml:trace contextRef="#ctx0" brushRef="#br1" timeOffset="365356.6018">2777 12262 206 0,'0'0'7'0,"0"0"5"16,0 0 8-16,0 0 3 15,-2-5 4-15,2 5 0 16,0 0 1-16,0 0 3 0,0 0-5 16,0 0-6-16,0 0-5 15,-8-15-3-15,8 15-3 16,-2-20-1-16,-2 6-2 16,4-4 0-16,0-1-1 0,0-6-1 15,0 0 0-15,0-5 0 16,0 3 0-16,0-3-1 15,0 4 1-15,0-6-4 0,-2 8 0 16,0 2 0-16,2 0 0 16,0 7 0-16,-3 0 0 15,0 5 0-15,2 0 0 16,1 10 0-16,-3-7 0 16,3 7 0-16,0 0 0 0,0 0 0 15,0 0 0-15,-6 4 0 16,5 4 0-16,1 5 0 15,-2 4 0-15,2 3 0 16,-3 4 0-16,0 6 0 0,3 0 0 16,0 2 0-16,0 3 0 15,0-5 0-15,0 2 0 16,0-7 0-16,0 2 0 16,3-7 0-16,0 0 0 0,-1-8 0 15,-1-2 0-15,-1-10 0 16,4 15 0-16,-4-15 0 15,0 0 0-15,0 0 0 16,0 0 0-16,2-13 0 16,-2 1 0-16,0-3 0 0,0-8 0 15,-2-1 0-15,-2-8 0 16,1 2 0-16,0-2 0 16,-3 2 0-16,2 0 0 0,-1 10 0 15,2-2 0-15,-1 7 0 16,1 8 0-16,3 7 0 15,0 0 0-15,0 0 0 0,0 0 0 16,-2 10 0-16,2 5 0 16,0 3 0-16,0 1 0 15,5-2 0-15,-3 2 0 16,3 1 0-16,0-3 0 0,-1-4 0 16,-1-2-7-16,5-4-13 15,-8-7-25-15,10 5-42 16,-10-5-1-16</inkml:trace>
  <inkml:trace contextRef="#ctx0" brushRef="#br1" timeOffset="368009.5234">2648 11833 201 0,'0'0'5'0,"0"0"5"16,-8 3 5-16,8-3 3 15,-19 0 4-15,8 0 3 0,-1 0 2 16,0 0 1-16,4 0-2 15,-2 0-4-15,10 0-3 16,-9 0-5-16,9 0-4 16,0 0-3-16,0 0-1 15,9 4-2-15,9-4 0 16,-1 3 0-16,13 0 1 0,2-3 1 16,11 0 1-16,0 0-1 15,8 0 0-15,-2-6 0 16,4 5-2-16,-3-2 0 15,1 0-4-15,2 1 0 0,-6 0 0 16,0-4 0-16,-4 4 0 16,-5 0 0-16,-4-3 0 15,-2 0 0-15,-9 2 0 0,-3 1 0 16,-3-1 0-16,-4 2 0 16,-13 1 0-16,12-3 0 15,-12 3 0-15,0 0 0 16,0 0 0-16,0 0 0 15,0 0 0-15,0 0 0 16,0 0 0-16,0 0 0 0,0 0 0 16,0 0 0-16,0 0 0 15,0 0 0-15,0 0 0 16,0 0 0-16,0 0 0 16,0 0 0-16,-5-3 0 0,5 3 0 15,0 0 0-15,0 0 0 16,0 0 0-16,-11 0 0 15,11 0 0-15,0 0 0 0,0 0 0 16,-5 6 0-16,5-6 0 16,-4 17 0-16,1-3 0 15,-2 3 0-15,3 3 0 16,0 5 0-16,-3-2 0 0,1 4 0 16,4-6 0-16,-2 2 0 15,2-2 0-15,0-2 0 16,0-5 0-16,0 1 0 0,-3-5 0 15,3-10 0 1,0 14 0-16,0-14 0 0,0 0-13 16,0 0 0-16,0 0 0 15,0 0 1-15,0 0 3 16,0-9 4-16,0 9 1 0,0-12 2 16,0 12 1-16,0 0 3 15,0 0 0-15,0 0 0 16,0 0-1-16,0 12-5 15,0-12-17-15,-10 14-57 0,10-8 0 16</inkml:trace>
  <inkml:trace contextRef="#ctx0" brushRef="#br1" timeOffset="369525.3844">2228 11878 227 0,'0'0'6'16,"0"0"3"-16,-10-6 5 16,10 6 3-16,-10 0 5 15,10 0-1-15,-15-1 3 16,15 1 1-16,-10-3-4 0,10 3-5 15,0 0-3-15,0 0-4 16,0 0-2-16,0 0 0 16,0 0-1-16,16 3 0 15,6-2 1-15,5-1 0 0,12 0 1 16,6-1 0-16,12-2 0 16,4-5-2-16,10 3 0 15,4-4-1-15,5-1-1 16,3 3-2-16,2-3-2 0,2 3 0 15,0 1 0 1,0-3 0-16,1 4 0 0,-5-2 0 16,7-2 0-16,-5 0 0 15,-2 1 0-15,1 0 0 16,-3-1 0-16,-1-1 0 0,-8 0 0 16,-13 5 0-16,-9 0 0 15,-10 1 0-15,-10 1 0 16,-12 0 0-16,-6 3 0 0,-12 0 0 15,0 0-11-15,-4 10-40 16,4-10-36-16,-16 10-1 16</inkml:trace>
  <inkml:trace contextRef="#ctx0" brushRef="#br1" timeOffset="371493.5838">1907 11168 213 0,'0'0'7'16,"0"0"3"-16,0 0 5 16,0 0 2-16,4 0 3 15,-4 0 0-15,0 0 2 0,0 0-1 16,0 0-5-16,0 0-3 15,0 0-4-15,0 0-4 16,0 0-3-16,11 0 0 16,-11 0-1-16,10 4 0 15,-3-1 2-15,8 2 0 0,2 0 3 16,8-1 1-16,0-1 0 16,10-1 1-16,0 1 0 15,5-3-2-15,-3 0 1 16,7 0-2-16,-1 0-1 0,1 0-1 15,4 0-1 1,-4 0 0-16,2-3-1 0,-3 1 0 16,6-1 0-16,-5 1-1 0,-1 0 1 15,-1-1 0 1,-3-2-1-16,4 3 1 0,-2-1 0 16,-1-1-1-16,1 1 1 15,1 1-1-15,-3-4 1 16,4-1-1-16,-1 2 1 0,-2-1-1 15,0 2 0-15,-3-4 1 16,-2 3-1-16,-3 1 0 16,-1-2 0-16,-1 1 0 15,0 3 0-15,-2-3 0 0,0 3 0 16,-3-3 0-16,0 0 1 16,2 2-1-16,-3-2 0 15,-1 3 0-15,-2-3 0 16,1 3 0-16,-1-1 0 0,2 0 0 15,-3 2 0-15,-1-2 0 16,2 1 0-16,4-1 0 16,-3 0 0-16,0 1 0 15,-2 0 0-15,-2-1 0 16,-1 0 0-16,1 3 0 0,1-2-1 16,-5 2 1-16,2-3 0 15,2 3 0-15,-2-3 0 16,0 1 1-16,-2 2-1 0,2-3 0 15,-4 3 0-15,1-2 0 16,-1 2 0-16,-12 0 0 16,13-2 0-16,-13 2 0 15,7-3 0-15,-7 3 0 0,10 0 0 16,-10 0 1-16,9 0-1 16,-9 0 1-16,13-2-2 15,-13 2 0-15,10-6 0 16,-10 6 0-16,13-1 0 0,-13 1 1 15,12-6-1-15,-12 6-1 16,10-2 2-16,-10 2 0 16,13-3 0-16,-13 3 0 15,12-2 0-15,-12 2 1 16,10-2-1-16,-10 2 0 0,10-3 0 16,-10 3 0-16,0 0 0 15,6-4 1-15,-6 4-1 16,0 0 0-16,0 0 0 0,10 0 0 15,-10 0 1-15,0 0-1 16,0 0 0-16,0 0-1 16,0 0 0-16,0 0 0 0,0 0 0 15,4 9 1-15,-4 4 1 16,2 3 0-16,-2 3 0 16,3 8 2-16,-1 4 0 15,1 1 1-15,-1 4 1 16,0 3-2-16,0 1 0 0,1-2 0 15,0-2-1-15,1 0 1 16,0-4-2-16,-2-3 1 16,1-3-1-16,-3 0 1 15,2-6-1-15,-2 0 1 16,0-6-2-16,0 1 0 16,0-6 0-16,0 2 0 0,0-11-3 15,0 12-2-15,0-12-6 16,0 0-8-16,0 0-59 0,0 0-8 15</inkml:trace>
  <inkml:trace contextRef="#ctx0" brushRef="#br1" timeOffset="372223.63">2014 11207 338 0,'0'0'6'0,"0"0"4"15,0 0 2-15,0 0 3 16,0 0-1-16,0 0-1 0,0 0-1 15,0 0 1-15,0 0-5 16,0 15-3-16,0 6-1 16,2 12 0-16,0 4-1 15,4 8 2-15,3 7 1 0,2 0 0 16,-1 0-2-16,-1 0-1 16,4-3 0-16,-3-4-1 15,-3-3 0-15,1-2-1 16,-1-3 0-16,-4-7 0 0,-1-3 0 15,1-3 0-15,-3-6 0 16,0 0 1-16,2-9-1 16,-2-9 1-16,0 11-1 15,0-11-1-15,0 0-1 16,0 0-2-16,-2-11-2 0,2 11-4 16,-3-9-6-16,3 9-18 15,0 0-39-15,0 0-12 16</inkml:trace>
  <inkml:trace contextRef="#ctx0" brushRef="#br1" timeOffset="373367.5805">4130 11243 205 0,'0'0'8'0,"0"0"3"16,0 0 4-16,0 0 1 15,0 0 1-15,0 0 1 0,0 0 0 16,0 0 2-16,0 0-7 16,7 0-1-16,2 3-2 15,10 2 1-15,5-5-2 16,9 0 0-16,9 0 1 0,8 0-1 15,9 0-2-15,11-8 0 16,5 4-2-16,15-4-1 16,5 3 0-16,8-2 0 15,11-1-1-15,2 1-1 16,12 3 0-16,1-4-1 0,5 1 1 16,3-3-1-16,-1 3-1 15,4-1 1-15,-7-5 0 16,2 3-1-16,-8-2 1 15,-5-3 0-15,-10 3-1 0,-13-3 0 16,-12 0 1-16,-10 3-2 16,-17-1-1-16,-10 3 1 15,-13 3 0-15,-10 2 0 0,-7-1-1 16,-9-1 0-16,-11 7-1 16,13-2-1-16,-13 2-8 15,0 0-5-15,0 9-24 16,0-9-37-16,0 18-3 0</inkml:trace>
  <inkml:trace contextRef="#ctx0" brushRef="#br1" timeOffset="374787.1462">4130 11464 180 0,'0'0'8'0,"0"0"4"0,0 0 2 16,0 0 3-16,0 0 1 16,0 0 1-16,5-10 1 15,-5 10 2-15,11 0-7 0,2-3-4 16,2 3-1-16,8 0-1 16,-2-1-1-16,7 1 0 15,2 0-2-15,8-3 1 16,4 0 0-16,2 3 0 0,8-2 0 15,6-4-1-15,4 2 1 16,0-3-2-16,7-1 0 16,4 1 0-16,-1 0 0 15,0 1-4-15,-2-1 1 16,0 2 0-16,0 0-1 0,3 1 0 16,-3 1 0-16,2-2 0 15,-2 2 0-15,-1-2 0 16,-1 3-1-16,1-1 1 15,-2-2 0-15,0 1-1 0,-2-2 1 16,-2 4 0-16,3-6 0 16,-3 1 0-16,-1 2 1 15,-6-2 0-15,4 0-1 0,-3-1 1 16,3 1-1-16,-8-1 0 16,-6 6 0-16,3-5 0 15,-8 1 0-15,0 1 0 16,-9 4-1-16,0-5 1 0,-4 1 0 15,-3-1 0-15,-2 5-1 16,-3-2 1-16,1-2 0 16,-4 5-1-16,6-3 1 15,-5 3-1-15,3-2 0 16,0 2 1-16,-1-3-1 0,2 3 0 16,-2 0 0-16,0 0 1 15,-3 0-1-15,-2 0 0 16,0 0 0-16,0-3 1 15,-3 3-1-15,-1 0 0 0,-4 0 0 16,3 0 1-16,-10 0-1 16,15-1 0-16,-15 1 0 15,12 0 0-15,-12 0 0 0,10 0 0 16,-10 0 1-16,0 0-1 16,8 0 1-16,-8 0-1 15,0 0 1-15,0 0 0 16,0 0 0-16,0 0-1 0,0 0 1 15,0 0 0-15,0 0-1 16,0 0 0-16,0 0 1 16,0 0 0-16,0 0 0 15,0 0 0-15,0 0 0 16,0 0 0-16,0 0 0 16,0 0 0-16,0 0 0 0,0 0-1 15,0 0 0-15,0 0-1 16,0 0 0-16,0 0-1 0,0 0-1 15,0 0-4-15,0 0-3 16,0 0-6-16,0 0-14 16,-6 0-52-16,6 0-2 15</inkml:trace>
  <inkml:trace contextRef="#ctx0" brushRef="#br1" timeOffset="375203.9535">6973 11003 328 0,'0'0'7'0,"0"0"5"0,0 0 2 16,-2-9 2-16,2 9 0 16,0 0-1-16,0 0-1 15,0 0 0-15,0 0-7 16,-3 7-2-16,3 7-2 0,0 4-1 16,0 8 1-16,0-2-1 15,8 5 2-15,-4 4 0 16,2-6 0-16,1-2-2 15,-2-3-1-15,0-2 0 16,-1-5 1-16,-1-5-1 0,1-2 1 16,-4-8 0-16,0 0 0 15,2 9 0-15,-2-9-6 16,0 0-13-16,0 0-62 16,0-2-3-16</inkml:trace>
  <inkml:trace contextRef="#ctx0" brushRef="#br1" timeOffset="376236.2329">4806 10860 207 0,'0'0'9'0,"0"0"3"16,0 0 4-16,0 0 3 15,0 0 2-15,0 0 1 0,0 0 0 16,0 0-2-16,0 0-6 16,0 0-2-16,0 0-2 15,0 0-3-15,7 5 0 16,7-2 0-16,8 0 0 0,4-2 2 15,14-1 0-15,7 0 0 16,8 0-1-16,7-4-1 16,5-4-2-16,2-1-1 15,9 1 0-15,-1 0-2 0,0 0 0 16,3 0 0-16,-6 2-1 16,-3 0 0-16,0 2 0 15,-4 1-1-15,-5 1 0 16,-7 2 1-16,-6-2-1 0,-4 2 0 15,-10 0 1-15,-5 0-1 16,-10 0 2-16,-5 0 0 16,-8 0 0-16,-7 0 0 15,0 0 0-15,0 0 1 16,0 0-1-16,0 0-2 16,0 0-2-16,0 0-4 15,0 0-7-15,-7 0-9 0,7 0-42 16,0 0-22-16</inkml:trace>
  <inkml:trace contextRef="#ctx0" brushRef="#br1" timeOffset="376790.56">6056 10644 339 0,'0'0'5'0,"0"0"3"15,0 0 3-15,0 0 2 16,-7-9 0-16,7 9 0 16,0 0-1-16,0 0 0 15,0 0-5-15,0 0-2 0,0 0-4 16,0 0 1-16,7 4-1 15,3 6 1-15,3-2 1 0,1 2 1 16,9-3 0-16,2 3 0 16,-4-2 0-16,7-1-1 15,-4 0 0-15,2 1 0 16,-1-4-2-16,0 5 1 0,-3-6-2 16,-5 6 1-16,4-1-1 15,-7-4 0-15,2 1 0 16,-9 3 0-16,-7-8 0 15,8 12 1-15,-8-2 0 16,-1-3 1-16,-6 3 0 0,0 2 0 16,-9 0 1-1,-1 1-1-15,-3 0 0 0,-3 2-1 16,-2-3 0-16,4 0 0 16,-2-2 0-16,2 2-1 15,2-4 1-15,2-1-1 0,4-1 0 16,2-4-1-16,11-2-1 15,-11 7-1-15,11-7-3 0,0 0-5 16,0 0-11-16,0 0-37 16,0 0-26-16,0 0-3 15</inkml:trace>
  <inkml:trace contextRef="#ctx0" brushRef="#br1" timeOffset="377607.9663">5178 10689 348 0,'0'0'6'0,"0"0"3"0,0 0 3 16,0 0 2-1,0 0-1-15,0 0 1 16,-4-10 0-16,4 10 0 0,0 0-6 16,-14-3-3-16,7 3-2 15,-2 3-1-15,-5 4-2 0,-2 1 0 16,-2 4 0-16,-7 0 1 15,1 6-1-15,-3-1 0 16,-1-2 1-16,-2 5 0 0,3-8-1 16,1 1 1-16,2-4 0 15,7 2-1-15,-2-7 0 16,8 2 0-16,0-1 0 16,11-5 0-16,-12 3-1 0,12-3 1 15,0 0-1-15,0 0 0 16,0 0 1-16,0 0-1 15,0 0 1-15,15 4-1 0,-6-2 1 16,4 1 0 0,4 2 0-16,4-2 0 0,1 4 0 15,1-2 0-15,2 2 1 16,-3 0-1-16,0 1 0 16,1 4 1-16,-3-2-1 15,-3 1 0-15,-4-4 0 16,-1 0 0-16,-3 1 0 0,-9-8 0 15,12 10 1-15,-12-10-1 16,0 0 1-16,0 0-1 0,0 0 1 16,9 9 0-16,-9-9 0 15,0 0 0-15,0 0 0 16,0 0 0-16,0 0-1 0,0 0 0 16,0 0-3-1,7 13-23-15,-7-13-54 16,18 10-2-16</inkml:trace>
  <inkml:trace contextRef="#ctx0" brushRef="#br1" timeOffset="402152.6349">6160 13646 351 0,'0'0'6'16,"0"-12"2"-16,2 0 5 0,1-3 1 16,-3 3 1-16,0-8 1 15,0 3 1-15,-5-1 0 16,-7 6-5-16,-12 6-4 16,-2 6-2-16,-6 8-2 0,-8 13-1 15,-8 3 0-15,2 10-2 16,-3 3 1-16,8 6 0 15,4-2 0-15,10 3 0 16,9-5 0-16,11-1-1 16,9-6 1-16,16-6 0 15,12-6 0-15,7-3-2 0,5-6 0 16,8-7 0-16,0-4 0 16,4 0 0-16,-4-10 0 15,-1 0 0-15,-9 0 0 0,-5 1 0 16,-7 1 0-16,-8 1 0 15,-8 0 0-15,-12 7-12 16,0 0-12-16,0-17-44 0,0 17-20 16</inkml:trace>
  <inkml:trace contextRef="#ctx0" brushRef="#br1" timeOffset="402679.3269">6431 13768 381 0,'0'0'7'0,"0"0"1"15,0 0 2-15,0 0 0 0,0 0 1 16,0 0 0-16,-6-2 0 16,6 2 0-16,-6 10-5 15,4 0-2-15,2 4-3 16,2-1 1-16,8 1-1 0,3 1 2 15,3-5-1-15,7-2 0 16,2-3 0-16,-2-5 0 16,1-2 1-16,1-7-1 0,-5 0 0 15,-3-3 0-15,-4 0 1 16,-3-1-1-16,-6 3 0 16,-4 10-1-16,4-12-1 15,-4 12 1-15,0 0-1 16,0 10 0-16,0 7 0 15,5 3 0-15,-1 4 0 0,1 6 0 16,7 2 1-16,1 0 1 16,2 1-1-16,0-1 0 15,-3 0 0-15,0-1-1 16,-1-5 0-16,-9-1 0 0,-2-1-1 16,-9-1 1-16,-7-5 0 15,-9-4 0-15,-5-1-1 16,-4-4 1-16,-8-1 0 0,-4-6 1 15,2-2-2-15,-4-2-1 16,9-6-1-16,2-1-4 16,2-6-7-16,13 0-21 0,14-5-49 15,3-5-1-15</inkml:trace>
  <inkml:trace contextRef="#ctx0" brushRef="#br1" timeOffset="402936.3828">6762 13308 441 0,'0'0'5'0,"0"0"2"16,0 0 1-16,0 0 0 0,0 0 1 16,-5 0 0-16,3 12 0 15,-3 8 0-15,5 7-3 16,0 7-6-16,7 16 0 15,2 4 0 1,5 1 0-16,0 2 0 16,-1-7-2-16,6-1-9 15,-3-6-23-15,-2-9-52 16,-1-12-3-16</inkml:trace>
  <inkml:trace contextRef="#ctx0" brushRef="#br1" timeOffset="403130.8655">6966 13664 388 0,'0'0'5'0,"0"0"1"15,0 0 0-15,0 0 1 16,0 8 0-16,0-8 1 16,7 17-1-16,0-5 1 0,-1 3-5 15,4 2-3-15,-1 4-5 16,2-1-16-16,-1 9-53 15,-1-11-5-15</inkml:trace>
  <inkml:trace contextRef="#ctx0" brushRef="#br1" timeOffset="403505.1279">7162 13626 412 0,'0'0'3'0,"0"0"0"16,0 0-1-16,0 0 1 15,0 0 1-15,0 8-1 16,2 2 1-16,3 3 0 16,1 2-3-16,1 2 0 0,-1 3 1 15,5-3-1-15,-3 0 0 16,-1-4 0-16,-3-1 1 16,2-4 1-16,-6-8 0 15,13 3 1-15,-13-3-1 0,10-11 1 16,-6-7-1-16,4 1 0 15,0-5-2-15,1-2 0 16,-1 1-1-16,2 3-1 16,-5 2-1-16,2 4-1 0,-7 14 1 15,10-10 0-15,-10 10 0 16,13 12 0-16,-6 3 1 16,0 0 0-16,2 5 1 15,0 0 0-15,3 0-1 0,1-1-5 16,4 1-7-16,1-2-16 15,1-5-50-15,6-4-4 16</inkml:trace>
  <inkml:trace contextRef="#ctx0" brushRef="#br1" timeOffset="403915.033">7744 13637 378 0,'0'0'7'16,"0"0"1"-16,-8-18 2 15,8 18 1-15,-19-12 1 16,6 5 1-16,-4 2 0 0,-3 0 0 15,-3 5-6-15,4 0-2 16,-4 10-2-16,5 2-2 16,4 5 0-16,-1 0-1 0,10 4 1 15,2-1-1-15,3 2 0 16,8-2 1-16,7-3-1 16,2-4 1-16,3-6 0 15,-2-5 0-15,6-4-1 16,-1-10 1-16,-3-6 0 0,-2-9-1 15,-1-7 1-15,-4-4 0 16,-4-12-1-16,-4-4 0 16,-5-3 0-16,-3-3 1 15,-9 2 1-15,-3 2 0 0,-3 9 0 16,-1 5 0-16,1 15 0 16,4 10-1-16,-4 17 1 15,11 12-2-15,2 15 0 16,5 13 0-16,10 7-1 0,4 8 0 15,9 9-2 1,4 3-7-16,8-8-11 16,1-12-55-16,5 6-10 15</inkml:trace>
  <inkml:trace contextRef="#ctx0" brushRef="#br1" timeOffset="404232.9747">7945 13652 373 0,'0'0'6'16,"-2"-12"4"-16,-3 1 1 0,2-1 2 15,-1-3 0-15,-6 0 1 16,7 0-1-16,0 1 1 16,1 2-7-16,2 12-3 15,7-9-2-15,6 9-1 16,-1 9-2-16,5 3 1 0,2 5 0 16,2 3 0-16,-3-1-1 15,-1 4 1-15,-4-5 0 16,-1 2 0-16,-10-6 0 0,1-2 1 15,-3-2-1-15,0-10 2 16,-5 5 0-16,5-5 0 16,-21-7 1-16,15-3 0 15,-4-5 0-15,3 1-1 16,0-6-1-16,3 2-1 0,2-2-4 16,2 3-9-16,5 2-26 15,12 3-47-15,-3 2-2 16</inkml:trace>
  <inkml:trace contextRef="#ctx0" brushRef="#br1" timeOffset="404398.9393">8211 13566 392 0,'0'0'6'0,"0"0"2"16,0 0 2-16,3 12 0 0,-3-12 2 16,2 17-1-16,-2-5 0 15,3 0 1-15,-3 9-6 16,2-6-3-16,6 2-3 15,-4-5-6-15,7 5-11 0,-3 8-62 16,11-15-5-16</inkml:trace>
  <inkml:trace contextRef="#ctx0" brushRef="#br1" timeOffset="404653.5709">8654 13536 438 0,'0'0'3'0,"0"0"4"16,-3-11 1-16,3 11 2 16,-15-15-1-16,6 10 1 15,-7 1 0-15,-1-1 0 0,0 5-4 16,-4 7-6-16,5 3 0 16,-2 7 0-16,3 4 0 15,5 3 0-15,3-2 0 0,4 3 0 16,3-3 0-16,12-2 0 15,8-5 0-15,5 0-7 16,5-10-24-16,-7-3-55 0,19-2-4 16</inkml:trace>
  <inkml:trace contextRef="#ctx0" brushRef="#br1" timeOffset="405166.1084">8958 13522 406 0,'0'0'4'16,"0"0"3"-16,-13 0 1 15,3 0 0-15,-3 3 2 16,1 2-1-16,-6 5 1 16,4 1 0-16,0 1-4 15,5-3-2-15,2 4-1 0,2-5-1 16,5-8 1-16,5 12 0 16,4-12 0-16,4 0-1 15,4-5 0-15,1-2 0 16,-1-6 0-16,3 4 0 0,-2-2-2 15,-8 3 0-15,-3 4-1 16,-7 4 0-16,13-2 0 16,-13 2 0-16,2 6 0 0,-2 5 1 15,3-2-1-15,1 4 1 16,4-3 0-16,0 0 1 16,9-6-1-16,3-4 1 15,3 0 0-15,11-12-1 16,1-10 1-16,2-2 0 0,0-12-1 15,0-5 1-15,-6-9 0 16,-7-9 0-16,-11-9 2 16,-6-1-3-16,-10-2 0 15,-12 3 0-15,-4 5 0 0,-11 10 0 16,0 14 0-16,-2 18 0 16,0 19 0-16,-4 13 0 15,12 22 0-15,4 17 0 16,6 12 0-16,14 10 0 0,7 7 0 15,14-2 0-15,9 0 0 16,23-5 0 0,4-15 0-16,16-25-70 15,-2 6-20-15</inkml:trace>
  <inkml:trace contextRef="#ctx0" brushRef="#br1" timeOffset="406784.9106">5672 14417 239 0,'0'0'2'0,"0"0"2"15,9 5 5-15,-9-5 3 16,24 10 2-16,1-3 3 16,10-2 1-16,20 1 4 15,14-5-1-15,24 2-1 0,25-3-2 16,27-3-4-16,22-6-2 16,19-6-2-16,18 0-2 15,15 0-2-15,11-2-1 16,14-4-1-16,-3 7 0 0,3-3-1 15,2 2 1-15,-10 3 0 16,-4 0-1-16,-11-1 1 16,-12 4 0-16,-21-3-1 15,-16 6 1-15,-18-2-1 0,-34 1 0 16,-19 2-1-16,-30 2 0 16,-22 1 0-16,-24 0-1 15,-25 2-2-15,-5 0-1 16,-30 0-3-16,-13 0-5 15,-16 2-3-15,-18 5-6 0,-18-2-6 16,-17 2-8-16,-16 8-30 16,-20-4-22-16,-9 4-2 15</inkml:trace>
  <inkml:trace contextRef="#ctx0" brushRef="#br1" timeOffset="417041.412">8611 3491 212 0,'0'0'1'15,"0"0"2"-15,0 0 3 16,8 1 1-16,2 17-1 15,9 4 2-15,4 13 0 0,14 7 0 16,10 13-4-16,9 6-22 16,11 16-30-16,-3 2-12 15</inkml:trace>
  <inkml:trace contextRef="#ctx0" brushRef="#br1" timeOffset="417197.9967">9606 5462 141 0,'2'10'2'16,"3"10"1"-16,0 7-1 0,3 13-8 15,4 9-18-15,0 16-21 16,6 7-2-16</inkml:trace>
  <inkml:trace contextRef="#ctx0" brushRef="#br1" timeOffset="417329.641">9956 6975 216 0,'0'10'3'0,"3"13"-3"15,-3 4 0-15,5 17-4 16,0 11-15-16,2 10-23 16,9 6-15-16</inkml:trace>
  <inkml:trace contextRef="#ctx0" brushRef="#br1" timeOffset="417482.2303">10041 8107 206 0,'0'0'4'0,"0"0"0"16,0 0 1-16,-3 11-1 16,3-11 0-16,0 0-19 15,0 10-34-15,0-10-5 16</inkml:trace>
  <inkml:trace contextRef="#ctx0" brushRef="#br1" timeOffset="417644.3232">10100 6857 311 0,'0'0'-27'0,"-12"-20"-28"0,10 0-11 16</inkml:trace>
  <inkml:trace contextRef="#ctx0" brushRef="#br1" timeOffset="418097.6274">8219 3359 197 0,'-10'-7'1'0,"0"-3"1"0,-10-3-1 16,0-2-6-16,-5-2-18 15,-12-10-27-15,2 2-4 0</inkml:trace>
  <inkml:trace contextRef="#ctx0" brushRef="#br1" timeOffset="418317.5725">5231 2623 101 0,'0'0'-42'0,"-35"-7"1"0</inkml:trace>
  <inkml:trace contextRef="#ctx0" brushRef="#br1" timeOffset="418616.2897">1235 3012 225 0,'-10'2'0'16,"-10"4"-2"-16,-12 0-1 16,-9 2-3-16,-9 2-5 0,-8 3-7 15,-9 1-13-15,-10 4-15 16,0-1-13-16</inkml:trace>
  <inkml:trace contextRef="#ctx0" brushRef="#br1" timeOffset="421698.8571">1002 3096 366 0,'0'0'0'0,"0"0"-1"0,0 0 1 16,0 0 0-16,12 0-2 15,9 0-2-15,5 0-5 16,17 0-20-16,10 0-41 16,14-2-4-16</inkml:trace>
  <inkml:trace contextRef="#ctx0" brushRef="#br1" timeOffset="421861.4233">2543 2789 392 0,'0'0'3'0,"23"5"2"15,2 5 0 1,12 2 1-16,11 3-1 0,8 0 0 16,19 1-1-16,7-7-7 15,17-4-26-15,14-5-47 16,0-13-2-16</inkml:trace>
  <inkml:trace contextRef="#ctx0" brushRef="#br1" timeOffset="421998.0732">4530 2801 461 0,'0'0'1'16,"25"15"0"-16,-3-1 0 16,12 0-1-16,9 4 1 15,14-2-5-15,10-6-18 0,10 0-56 16,21-8-1-16</inkml:trace>
  <inkml:trace contextRef="#ctx0" brushRef="#br1" timeOffset="422135.0377">6240 2943 488 0,'0'0'1'0,"18"15"0"0,1 0-1 15,8 1 1-15,8 7-1 16,8 4-3-16,10-4-12 15,18-6-45-15,6 2-23 0,0-11-4 16</inkml:trace>
  <inkml:trace contextRef="#ctx0" brushRef="#br1" timeOffset="422283.7061">7584 3403 484 0,'0'0'1'15,"18"25"-2"-15,3-5 1 16,5 12 0-16,10 2 0 15,8 12-2-15,8-2-8 16,15 5-17-16,3 6-53 0,4-16-3 16</inkml:trace>
  <inkml:trace contextRef="#ctx0" brushRef="#br1" timeOffset="422432.1291">9036 4429 425 0,'8'10'1'0,"12"10"-1"15,5 7 0-15,5 8 1 16,9 10 1-16,9 9-2 0,12 8-1 16,7 7-7-16,-1 4-20 15,4-5-47-15,-5-1-3 16</inkml:trace>
  <inkml:trace contextRef="#ctx0" brushRef="#br1" timeOffset="422587.7291">10220 6057 455 0,'2'14'1'0,"5"19"-1"16,4 11 1-16,-1 13 1 15,5 13-2-15,-3 7-2 0,11 16-5 16,-4 7-10-16,4-14-41 16,-1 1-20-16,-6-2-7 15</inkml:trace>
  <inkml:trace contextRef="#ctx0" brushRef="#br1" timeOffset="422714.3747">10479 7662 473 0,'0'9'1'0,"2"6"-1"15,1 13 0-15,1 7 1 16,4 4-4-16,-1 6-5 0,8 7-27 16,3 0-46-16,-6-10-1 15</inkml:trace>
  <inkml:trace contextRef="#ctx0" brushRef="#br1" timeOffset="422875.9439">10684 8145 511 0,'0'0'0'0,"-4"11"0"16,-4-2 0-16,-2-2 0 0,0 3 0 15,-4-5-9-15,6-5-44 16,8 0-35-16,-15-15-1 15</inkml:trace>
  <inkml:trace contextRef="#ctx0" brushRef="#br1" timeOffset="423030.4833">10449 7352 508 0,'0'0'0'0,"-11"-20"0"16,2 3-1-16,-6-7-2 15,-5-17-6-15,2 0-17 16,-3-9-37-16,-3-17-21 16,2-5-5-16</inkml:trace>
  <inkml:trace contextRef="#ctx0" brushRef="#br1" timeOffset="423396.5039">7950 3668 396 0,'-12'-9'0'0,"-13"-9"1"0,-7-5 0 15,-15-6 0-15,-10-14-1 16,-11-3-2-16,-9-12-3 15,-5-3-8-15,-3-1-13 0,4-2-25 16,8 0-26-16</inkml:trace>
  <inkml:trace contextRef="#ctx0" brushRef="#br1" timeOffset="423566.0741">5705 2635 372 0,'-19'-1'1'16,"-18"-2"2"-16,-18-2-1 0,-18 2 1 15,-19-6 1-15,-14 0-2 16,-16 0-3-16,-20-2-4 16,0-1-5-16,6 3-5 15,-4-1-9-15,4 0-18 16,-2 3-20-16,-5 1-16 0</inkml:trace>
  <inkml:trace contextRef="#ctx0" brushRef="#br1" timeOffset="423770.5274">1957 2614 302 0,'-16'2'6'15,"-14"-1"2"-15,-16 5 3 16,-12-1 0-16,-13 2 0 16,-9 1 0-16,-12 0 0 0,-12-1-4 15,6 3-9-15,9-5-9 16,7-1-9-16,5-1-13 15,7-1-11-15,6-2-5 16,4 0-7-16,10-2-3 0</inkml:trace>
  <inkml:trace contextRef="#ctx0" brushRef="#br1" timeOffset="424219.2036">686 2549 26 0,'10'-3'1'0,"7"1"2"15,9-5 0-15,6 0 5 16,10-6 0-16,8 0 0 15,10-2 2-15,9-5 0 16,9-2 0-16,3 2 3 0,8-1 2 16,6 0 0-16,10 4 2 15,-4-5-1-15,14 5 0 16,9 2-2-16,-2-3-2 16,2-2-2-16,11 5-4 0,1-4-3 15,6 4-3-15,5-2-1 16,5-1 1-16,-1 1 1 15,3 4 0-15,3 6 1 16,6 0 0-16,0 4 3 16,3 3 1-16,1 5 1 0,-1 5 2 15,6 2-1-15,-4 5 1 16,2 7 2-16,-2-5-3 16,2 5-1-16,-1 1-2 15,0 3-1-15,-2-6 0 16,-4 3 0-16,3-1-3 0,-3-1 1 15,0 0 0-15,-4 3 0 16,1 3-1-16,-6 0 0 16,-2 5 0-16,-1 3 0 0,-4 8 0 15,-1-3 1-15,-1 10-3 16,-1 2 1-16,-5 8-5 16,0 2-12-16,1 3-36 0,1 16-15 15</inkml:trace>
  <inkml:trace contextRef="#ctx0" brushRef="#br1" timeOffset="438091.5227">16049 14214 240 0,'0'0'6'0,"0"0"7"0,3-12 3 16,-3 12 5-16,4-13-1 16,-4 13 2-16,4-9-2 15,-4 9 2-15,0 0-5 0,2 12-6 16,-2 12-3-1,0 15-2-15,0 14-1 0,3 12 1 16,-1 13 0-16,0 14 2 16,2 8-2-16,2 1 0 15,-4 6 0-15,3-1-2 16,-2 0 0-16,0 1 0 0,-3-1-2 16,0 1 0-16,0-3-1 15,0-4-1-15,-3-4 1 16,0 1 0-16,0-11-1 0,3-3 1 15,0-9-1-15,0-10 0 16,0-4 1-16,0-11-2 16,0-4 0-16,0-13-2 15,0-5-3-15,0-5-3 0,0-7-7 16,0-3-8-16,0-12-22 16,-2 10-35-16,2-10-6 15</inkml:trace>
  <inkml:trace contextRef="#ctx0" brushRef="#br1" timeOffset="439007.7148">15955 14147 172 0,'0'0'7'0,"0"0"2"0,-3-10 1 16,3 10 1-16,0 0 0 16,0-12 0-16,0 12 2 15,0 0 0-15,10-7-4 16,1 7-2-16,3 0 0 16,4 4 1-16,7-1 3 15,1 2-1-15,13-3 0 0,-5 3 0 16,8-3-2-16,1 6-1 15,1-5-1-15,1-1-1 16,-5 0-3-16,-1 1-1 0,-2-1 0 16,-1 4-1-16,-4-5 1 15,1 5 0-15,-1-6 1 16,-5 0 0-16,6 0-1 16,-10 0 1-16,3 0-1 0,-6 0-1 15,0 0-3-15,-10 0-2 16,-1 0-5-16,-9 0-11 15,0 0-32-15,0 0-20 16</inkml:trace>
  <inkml:trace contextRef="#ctx0" brushRef="#br1" timeOffset="441164.1859">16042 14088 83 0,'0'0'5'15,"0"0"2"-15,0 0 4 0,0 0-1 16,-2 8 4-16,2-8 2 16,0 0 0-16,0 0 1 15,0 0-2-15,0 0-3 16,0 0 2-16,0 0-3 16,-10 0-2-16,10 0-2 0,0 0 1 15,0 0-3-15,0 0-1 16,0 0-2-16,0 0-1 15,0 0-1-15,0 0 2 0,7 0 1 16,-1 0 3-16,11 0 0 16,2 0 2-16,9 0 3 15,6 0-1-15,7 0 2 16,10 0-2-16,6 0 1 0,7 0-2 16,7 0-2-16,-4-3 1 15,2 3-3-15,1 0 0 16,-2 0-1-16,-9 0-2 0,-5 0 0 15,-1 0-1 1,-3 3-1-16,-8-1 1 0,-3 0 0 16,-7 1-1-16,-2-1 0 15,-5-2 1-15,-4 3 0 16,-5-3-1-16,-5 2 2 16,-11-2 0-16,10 0 1 0,-10 0 1 15,0 0 0 1,0 0-1-16,0 0 0 0,0 0-1 15,0 0-2-15,0 0-6 16,-5-5-7-16,5 5-14 16,-12-2-24-16,-1 2-24 0,3 2-5 15</inkml:trace>
  <inkml:trace contextRef="#ctx0" brushRef="#br1" timeOffset="441659.7874">16723 14068 181 0,'0'0'4'0,"0"0"-1"15,0 5 1-15,0-5 1 16,0 0 5-16,8 7 5 16,2-2 2-16,7 1 2 15,7-4-2-15,0 1 1 0,15 1 1 16,-1 1-2-16,8-2-5 15,0 1-4-15,0 2-2 16,-1-4-3-16,-5 0 0 16,-1 3-1-16,-7-2 0 0,1 1-2 15,-8-4 0-15,-5 3 0 16,-3-1 0-16,-4 1 3 16,-6 0-5-16,-7-3 2 15,0 0 0-15,10 5 2 16,-10-5-5-16,0 0 1 15,0 0-2-15,0 0-7 0,0 9-6 16,0-9-21-16,-10 4-32 16,10-4-5-16</inkml:trace>
  <inkml:trace contextRef="#ctx0" brushRef="#br1" timeOffset="442257.397">17444 14157 170 0,'0'0'9'0,"0"0"4"0,-5-10 1 16,5 10 4-16,-2-10 2 16,2 10 1-16,-5-10 0 15,5 10 1-15,0 0-8 16,0 0-4-16,0 0-3 0,0 0-2 15,0 0-2-15,0 0-3 16,0 0 0-16,0 0-2 16,0 0 1-16,0 7-1 15,0 9 1-15,0 0 2 0,0 10 1 16,0 4 3-16,-3 17 3 16,3 7 4-16,-8 11-1 15,3 13 1-15,-3 11 0 16,2 14 0-16,-2 5-1 15,5 12 0-15,-1 2-3 0,4 2-1 16,0-1 0-16,7 1 0 16,3-3-1-16,2-1-2 15,4-5 1-15,-2-3-2 16,2-8-1-16,-4-6-1 16,3-8 0-16,-3-9-1 0,-5-8 0 15,4-8-4-15,-9-17-5 16,3-6-8-16,-5-14-14 15,0-10-40-15,0-4-14 0</inkml:trace>
  <inkml:trace contextRef="#ctx0" brushRef="#br1" timeOffset="442404.9912">17451 16445 241 0,'0'0'6'0,"0"0"2"16,0 0 1-16,0 0 0 15,0 0 1-15,0 0-1 0,6 8-9 16,-6-8-40-16,0 9-23 16</inkml:trace>
  <inkml:trace contextRef="#ctx0" brushRef="#br1" timeOffset="443211.3076">15943 14001 203 0,'0'0'7'0,"0"0"2"16,0 0 2-16,0 0 4 15,5 0 3-15,4-5 3 16,7-2 2-16,5-6 3 16,7-6-5-16,10-4 0 0,9-7-1 15,10-2-4-15,7-6-2 16,8 0-3-16,8-4-2 16,2-3-2-16,8 6-2 0,-9-2-2 15,-1 7-1-15,-11 2 0 16,-9 6-1-16,-12 10 0 15,-14 0 0-15,-9 7 1 16,-10 2-1-16,-15 7 0 16,0 0 0-16,2 4 0 15,-2 8 0-15,-12-2-1 0,5 8-5 16,-6 0-12-16,3-1-35 16,3 2-30-16,0 3-2 15</inkml:trace>
  <inkml:trace contextRef="#ctx0" brushRef="#br1" timeOffset="444280.67">16820 13347 254 0,'0'0'6'15,"0"0"1"-15,0 0 0 16,0 0 3-16,5 0 1 0,6 0 3 16,11 0 3-16,5 3 1 15,12-1-3-15,14 4 0 16,11-5 2-16,12 2-3 16,10 0-1-16,6-1-3 0,4-2-2 15,5 0-1-15,-5 0-3 16,-6 0 0-16,-3 0-1 15,-10 0-1-15,-15 0-1 16,-7 3 0-16,-14-1 0 16,-11 1 0-16,-10-3 1 0,-6 2 0 15,-14-2-1-15,0 0 1 16,-9 2 0-16,-3-2 0 0,-1 3-1 16,1-3-1-16,0 0 0 15,-4 0-2-15,7 0 0 16,2 0-3-16,7 0-4 15,-15 2-4-15,15-2-6 16,-8 7-9-16,8-7-17 0,-11 13-18 16,11-13-17-16</inkml:trace>
  <inkml:trace contextRef="#ctx0" brushRef="#br1" timeOffset="444460.1977">17944 13418 215 0,'0'0'6'0,"0"0"4"15,0-7 2-15,0 7 0 16,0 0 0-16,0 0 0 0,3-12-2 16,-3 12 0-16,0 0-6 15,0 0-5-15,0 0-3 16,0 0-8-16,4 7-12 16,-4-7-35-16,3 15-8 0</inkml:trace>
  <inkml:trace contextRef="#ctx0" brushRef="#br1" timeOffset="444943.3799">18013 13416 233 0,'0'0'5'16,"0"0"2"-16,0 0 2 15,0 0 1-15,0-10-1 0,0 10 1 16,0 0-1-16,0 0-1 15,0 0-4-15,0 0-3 16,0 0-2-16,0 0 0 16,0 0 0-16,0 0-1 0,0 0 1 15,0 0 1-15,0 0-1 16,0 5 1-16,0-5 0 16,0 0 1-16,3 13 1 15,-3-4 1-15,0 5 2 0,2 20 9 31,-2 13 1-31,5 10 2 16,0 15 2-16,-3 7 0 16,6 15-1-16,4 13 1 0,2 11-2 15,-2-8-8-15,4 4 0 16,5 4-2-16,4 4-1 16,-3-5-1-16,-1 4-1 15,7-6-1-15,0 3 0 0,-3-10-1 16,0-6 0-16,-2-6 0 15,-4-9-1-15,-4-5 0 16,-3-17-2-16,-6-8-3 16,-6-10-2-16,5-10-6 15,-10-10-5-15,4-5-10 0,-6-9-12 16,0-11-29-16,7-2-17 16</inkml:trace>
  <inkml:trace contextRef="#ctx0" brushRef="#br1" timeOffset="445058.5885">18301 15792 292 0,'0'0'4'16,"0"10"1"-16,3 3 0 16,0-1 0-16,0 3-3 15,-1 2-19-15,-2 1-44 0,7 6-4 16</inkml:trace>
  <inkml:trace contextRef="#ctx0" brushRef="#br1" timeOffset="445949.5122">15937 16305 257 0,'0'0'8'15,"0"0"0"-15,0 0 2 16,0 0-3-16,0 0 2 0,0 0 0 16,0 10-1-16,3 4 2 15,5 6-8-15,-4 6-1 16,6 1-1-16,1 4 2 15,-2 1 0-15,1 1-1 0,-2 2 2 16,-1-6-3-16,-2 2 1 16,0-7-2-16,-3 0-2 15,-2-1-9-15,3-8-13 16,-3 0-14-16,0-15-30 16,0 10-4-16</inkml:trace>
  <inkml:trace contextRef="#ctx0" brushRef="#br1" timeOffset="446598.0499">16000 16605 174 0,'0'0'10'15,"0"0"1"-15,0 0 1 16,0 0 0-16,0-10 0 16,0 10 1-16,0 0 3 0,0 0 4 15,10 3-4-15,4-2-1 16,4 2 2-16,13-3 2 16,12 0 0-16,14-3 3 15,16-1-3-15,14-5-4 16,8 1-3-16,11-2-3 0,4-1-2 15,-4 3-2-15,4 4 0 16,-6-1-3-16,-10 5 0 16,-7-3-1-16,-4 3 0 15,-9 0-1-15,-9 0 1 0,-3 0-1 16,-13 0 0-16,-10 0 0 16,-11 0 1-16,-5-1-1 15,-7 1 1-15,-16 0 0 16,12 0 0-16,-12 0 0 0,0 0 1 15,-10 1-1-15,10-1 0 16,-20 3-1-16,10-1 0 16,-1 1 0-16,4 0 0 0,7-3-1 15,-17 1 0-15,17-1-3 16,0 0-3-16,0 0-6 16,-8 0-7-16,8 0-18 15,0 0-44-15,8 0-4 0</inkml:trace>
  <inkml:trace contextRef="#ctx0" brushRef="#br1" timeOffset="447026.5912">17596 16503 262 0,'0'0'6'16,"0"0"1"-16,0 0 3 16,0 0 2-16,-10 0 0 15,10 0 3-15,0 0 2 0,0 0 2 16,0 0-3-16,0 0-2 16,7-8-2-16,-1-1 1 15,11-6-2-15,2-5-1 16,8-10-1-16,8-1-2 15,10-12-1-15,5-6 1 0,7-8-2 16,8-7-1-16,2-1 0 16,2-4-1-16,2 4 0 15,-4 0 0-15,-8 11-1 16,-5 2 1-16,-11 15 0 0,-8 5 0 16,-13 9 0-16,-5 6-1 15,-10 7 0-15,-7 10-1 16,0 0-1-16,0 0-1 0,-13 12-2 15,5 3-7-15,-8 0-12 16,2-4-48-16,-1 13-16 16</inkml:trace>
  <inkml:trace contextRef="#ctx0" brushRef="#br1" timeOffset="447177.7354">18296 15865 379 0,'0'0'7'16,"0"0"2"-16,0 0 3 15,0 0 0-15,0 0 1 0,-7-8 0 16,7 8 1-16,0 0-2 16,0 0-17-16,0 0-71 15,-5-10-6-15</inkml:trace>
  <inkml:trace contextRef="#ctx0" brushRef="#br1" timeOffset="450360.4525">17285 14018 214 0,'0'0'7'0,"0"0"5"16,0 0 6-16,0 0 1 0,0 0 3 15,0 0 1-15,0-4 1 16,0 4 0-16,0 0-3 16,0 0-6-16,0 0-2 15,0 0-2-15,0 0-1 0,10-10-1 16,0 0 0-16,5-9 1 15,5-5-2-15,7-5 1 16,8-9-2-16,4-6 0 16,9 0-2-16,4-6 0 0,3-2-2 15,2-2-1-15,-2 1 0 16,2 6 0-16,-8 3-2 16,-4 7 0-16,-5 2 0 15,-9 5 0-15,-2 11 0 0,-12 3 0 16,-5 7 0-16,-12 9 0 15,12-12 0-15,-12 12 0 16,0 0 0-16,0 0 0 16,0 0 0-16,-2 12 0 0,-3-3 0 15,-2-1 0-15,0 2 0 16,2 2 0-16,-6 0 0 16,4-2 0-16,-2 0 0 15,0-2-2-15,0-5-32 0,-1 3-52 16,10-6-4-1</inkml:trace>
  <inkml:trace contextRef="#ctx0" brushRef="#br1" timeOffset="452557.1892">16559 12153 247 0,'0'0'8'0,"0"0"6"16,0 0 2-16,0 0 2 0,-5-10-2 15,5 10 2-15,0 0 0 16,0 15 3-16,0 5-6 16,0 7-6-16,3 13 0 15,4 8-1-15,2 7 2 0,5 11 1 16,0 5-3-16,6 6 0 15,-2 10-1-15,-2-3 0 16,3 1-2-16,-3-2-2 16,2 1 0-16,3-2-1 15,-7-2 0-15,4-4-1 0,-4-4 0 16,-2-2 0-16,1-9 1 16,-7-1-1-16,3-6 1 15,-1-7-1-15,-6-2 1 16,1-10-1-16,-3-5 0 0,2-6-2 15,1-4 0-15,-3-5-2 16,0-3-2-16,0-12-6 16,0 11-11-16,0-11-12 0,0 0-31 15,0 0-19-15</inkml:trace>
  <inkml:trace contextRef="#ctx0" brushRef="#br1" timeOffset="453474.2516">16917 12165 220 0,'0'0'8'15,"0"0"5"-15,0 0 4 0,0 0 3 16,7 0 1-16,-7 0 1 16,0 0-1-16,0 0 2 15,0 0-8-15,-2 18-2 16,-3 4-4-16,5 10-1 0,-2 7 0 15,2 11 1 1,0 15 2-16,9 7-1 0,3 7 0 16,6 2 0-16,3 7-2 15,0-4-1-15,4 0-3 0,0 0 0 16,-2-7-2-16,0-3 0 16,-2-5-1-16,-5-4-1 15,-2-5 0-15,-3-3 1 16,-2-8 0-16,-2-4 0 0,-2-8 0 15,-3-5-1-15,1-5 2 16,-3-7-1-16,3-2 0 16,-3-9 0-16,0-9-1 15,0 15 0-15,0-15 0 0,0 0-1 16,0 0 0-16,0 0-3 16,0 0-3-16,0 0-6 15,-8 2-9-15,8-2-11 16,0 0-12-16,-5-7-3 15,5 7 0-15,0 0 0 0,-3-10 2 16,3 10 7-16,0 0 15 16,0 0 15-16,0 0 19 15,0 0 6-15,-4 5 2 16,4-5-1-16,0 10 2 0,0-10-1 16,-5 15-4-16,5-15-19 15,-13 12-47-15,13-12-5 0</inkml:trace>
  <inkml:trace contextRef="#ctx0" brushRef="#br1" timeOffset="454627.1044">16561 12255 232 0,'0'0'7'0,"0"0"4"0,0-13 3 16,0 13 3-16,0 0 1 16,0-12-1-16,0 12 0 15,0 0 1-15,3 12-4 16,4 8-1-16,1 12-2 15,0 13-3-15,0 12 0 0,2 7 1 16,4 16 0-16,-5 3 0 16,-2 8-3-16,4 2-1 15,-6 1-2-15,2-2-2 16,0-1 0-16,-1-6 0 0,-1 0-1 16,-3-10 1-16,1 0 0 15,1-8 0-15,-1-8 0 16,-1-4 1-16,1-11-1 15,-1-6 1-15,-2-8 0 0,4-11-1 16,-2-5 0-16,-2-14 0 16,2 11 0-16,-2-11 0 15,3-11-1-15,-1-5 0 0,-2-4 0 16,0-12-2-16,0-5 0 16,0-10 0-16,-2-10 0 15,-5-8 0-15,-2-9 0 16,-3-11 1-16,-3-7-1 15,1-1 1-15,-2-10 1 0,-3 3 0 16,0 0 0-16,3 2 0 16,1 6 1-16,3 8 0 15,1 7 2-15,2 10 0 16,1 10 0-16,1 4 1 0,4 17 0 16,0 9-2-16,1 7 1 15,2 20-1-15,0 0 0 16,2 27 0-16,4 15 0 0,1 17 0 15,3 16 0-15,0 13 1 16,5 14 1-16,-1 7-1 16,2 0 0-16,4 4-1 15,-4-7 0-15,3-4-2 0,-2-11 1 16,0-4-1-16,4-16 1 16,-7-3-1-16,-2-12-1 15,1-8-1-15,-3-14-4 16,0-5-6-16,-5-14-18 15,-5-15-54-15,0 0-2 0</inkml:trace>
  <inkml:trace contextRef="#ctx0" brushRef="#br1" timeOffset="455246.4094">16934 12213 322 0,'0'0'6'0,"-5"-10"5"16,5 10 2-16,0-18 5 16,-3 8 1-16,1 0 0 0,2-2-1 15,0 12 1-15,0 0-4 16,0 19-3-16,2 17-2 15,4 18-2-15,1 16-2 0,3 12 1 16,3 19 1-16,0 6-8 16,1 6 0-1,1 2 0-15,0-4 0 0,0-2 0 16,-3-5 0-16,0-5 0 16,-1-13 0-16,-1-1 0 0,-6-8 0 15,0-11 0-15,3-12 0 16,-2-11 0-16,-3-9 0 15,1-11 0-15,-3-16 0 0,0-7 0 16,0-15 0-16,0-14 0 16,0-11 0-16,0-15 0 15,-3-12 0-15,1-7 0 16,-1-10 0-16,-6-5-4 0,5-5 0 16,-3-1 2-16,-3 6 1 15,2 6 1-15,-1 6 0 16,1 4 0-16,1 15 1 15,1 5 0-15,2 14 1 0,-1 12-1 16,2 7 0-16,3 20 0 16,0 12 0-16,8 23 2 15,-4 11-3-15,9 17 0 16,-1 12 0-16,1 5 0 16,4 12 0-16,-1-7 0 0,1-3 0 15,0-11 0-15,-3-12-7 16,9-8-30-16,-7-12-49 0,-4-12-2 15</inkml:trace>
  <inkml:trace contextRef="#ctx0" brushRef="#br1" timeOffset="456121.3518">16517 12131 146 0,'0'0'6'16,"0"0"4"-16,0 0 2 0,0 0 2 16,0 0 1-16,0 0 2 15,-13 0 1-15,13 0 1 16,0 0-5-16,-9 0-1 0,9 0-1 15,0 0 0-15,-10 0-1 16,10 0 1-16,0 0-3 16,-11-2-2-16,11 2 0 15,0 0-3-15,0 0-3 16,0 0-1-16,0 0-1 0,0 0 0 16,0 0-1-16,8-3 0 15,0 3-2-15,1 0-5 16,3 0-18-16,9 5-40 15,-6-5-2-15</inkml:trace>
  <inkml:trace contextRef="#ctx0" brushRef="#br1" timeOffset="456321.6753">16554 12094 178 0,'0'0'4'0,"0"0"1"0,0 0 0 15,0 0-2-15,0 0-10 16,0 10-41-16,0-10-4 0</inkml:trace>
  <inkml:trace contextRef="#ctx0" brushRef="#br1" timeOffset="457489.4689">16482 12155 190 0,'0'0'5'0,"0"0"3"15,0 0 3-15,0 0 3 0,-3-7 3 16,3 7 4-16,0 0 0 15,0 0 0-15,0 0-2 16,0 0-5-16,0 0-2 16,0 0-3-16,0 0-1 0,0 0-1 15,0 0 1-15,16 3-1 16,0-1 0-16,8-2 1 16,6 0 1-16,14-2 0 15,0-1-1-15,11-4-3 0,0 2 0 16,5 0-2-16,-3 3 0 15,-1-4-1-15,-5 4-1 16,-10 2-1-16,-5 0 1 16,-8 0-1-16,-7 0 1 0,-8 0-1 15,-13 0 2-15,0 0-1 16,0 0 0-16,-10 10 0 16,-5-10 0-16,-3 5-4 15,-7-5-10-15,8 2-20 16,-5 1-45-16,-1-1-2 0</inkml:trace>
  <inkml:trace contextRef="#ctx0" brushRef="#br1" timeOffset="457790.2541">16224 12116 24 0,'0'0'-1'0,"0"0"-3"16,0 0-2-16,4 5-2 16,-4-5 3-16</inkml:trace>
  <inkml:trace contextRef="#ctx0" brushRef="#br1" timeOffset="458223.9849">16474 12143 76 0,'0'0'1'16,"-12"0"0"-16,-6 0 1 15,-1 0-1-15,-6 0 0 16,-5 0 2-16,-4 0 2 16,-4 0 6-16,-2 0 3 0,1 0 2 15,4 0 4-15,-6 0 3 16,5 0 5-16,-2 0 3 15,4 0 0-15,2 0-3 0,7 0-6 16,2 0-2-16,8 0-2 16,15 0-1-16,0 0-3 15,15 8-3-15,17-6-2 0,13-2-1 16,15 0 2-16,14 0 1 16,13-2-1-16,8-6-2 15,1 1-1-15,9 0-1 16,-5-1-2-16,-6-2-1 15,-7 5-1-15,-13 3-2 16,-12-1 1-16,-12 0-1 0,-10 3 1 16,-13 0-1-16,-9 0 0 15,-3 0 1-15,-15 0-2 16,0 0-2-16,0 0-4 16,-12 6-13-16,-5-4-29 0,-4 1-32 15,1-1-2-15</inkml:trace>
  <inkml:trace contextRef="#ctx0" brushRef="#br1" timeOffset="459295.7857">15853 12172 268 0,'0'0'6'0,"0"0"5"0,0 0 3 16,0 0 0-16,-2-7 3 16,2 7 0-16,0 0 1 0,0 0 2 15,0 0-5-15,0 0-5 16,0 0-1-16,0-10-2 15,0 10 0-15,2-12 0 0,1 0-1 16,2-1 0-16,2-7-1 16,0 1-1-16,-1-9 0 15,1 2 0-15,-3-5-2 16,-1-3 1-16,2 2-1 16,-3-3-1-16,-2 0 0 0,0 3 0 15,0 3 0-15,0-1-1 16,0 2 1-16,0 6-1 15,-2 1 1-15,0 5 1 16,-1 4-1-16,3 2-1 0,0 10 2 16,-3-14-1-1,3 14 0-15,0 0-1 0,0 0-1 16,0 0 0-16,0 0 0 16,0 0 1-16,0 0-1 0,0 0 1 15,0 0 0-15,0 0 1 16,0 0 0-16,-2-6 0 15,2 6 0-15,0 0 0 16,0-10-1-16,0 10 1 0,0-7-1 16,0 7 1-16,-2-10-1 15,2 10 0-15,0-10 0 16,0 10-1-16,0 0 1 0,0-9-1 16,0 9 0-16,0 0 0 15,7-11 0-15,6 8-1 16,-1-2 1-16,8 4 0 15,4-3 0-15,6 4 0 16,8 0 1-16,7 0 1 0,7 0-1 16,10 4 1-1,5-3 0-15,8 2-1 0,4-1 1 16,1-2 0-16,-1 0-1 16,1 0 0-16,-2 0 0 0,-7 0 0 15,-1-2 1-15,-8-1-2 16,-7 2 1-16,-5-3 0 15,-8 2 1-15,-5 2-1 0,-12-2 1 16,-5-1 0-16,-8 3 0 16,-12 0 1-16,15-7-1 15,-15 7 0-15,0 0 1 16,0-11-1-16,0 11 0 0,0 0-1 16,0-9 0-16,0 9 0 15,0 0-1-15,0 0 0 16,0 0-1-16,0 0 0 15,-11 0 0-15,9 5 0 0,0 7 0 16,2 10 0 0,-3 6 1-16,3 1 0 0,-3 11 1 15,3 0 0-15,0 4 0 16,0 2 0-16,3-3 0 16,0 0 0-16,-1-6 1 0,0 0 0 15,4-4-1-15,-6-7 0 16,5-4 1-16,-5 1-1 15,5-8 1-15,-5-3-2 0,2-2 0 16,-2 0-4-16,0-10-7 16,0 0-17-16,5 18-48 15,-5-18-4-15</inkml:trace>
  <inkml:trace contextRef="#ctx0" brushRef="#br1" timeOffset="463421.8015">17186 11759 253 0,'0'0'5'15,"0"0"3"-15,0 0 0 16,0 0 2-16,0 0 1 16,0 0-1-16,0 0 1 0,0 0 3 15,9-5-4-15,6 5 0 16,8-6 0-16,6 5 1 16,11-4 2-16,12-5 0 15,15 0-2-15,16 0 0 0,9-2-1 16,15 0-1-16,12 0-2 15,13-4-1-15,6 0-2 16,7 5-1-16,6-1-1 16,-1-4 0-16,1 4-1 15,-1 0 0-15,-6-1-1 0,-5 0 1 16,-7 1-1-16,-8 3 1 16,-20-4-1-16,-10 3 0 15,-16 0 1-15,-13 3 1 16,-20 2 0-16,-13 1 1 0,-15-1 0 15,-6 5-1-15,-11 0-1 16,0 0-3-16,0 0-7 16,-16 0-16-16,-2 5-54 15,4 2-3-15</inkml:trace>
  <inkml:trace contextRef="#ctx0" brushRef="#br1" timeOffset="464274.4082">17158 11905 221 0,'0'0'7'0,"0"0"4"0,0 0 2 16,0 0 3-16,0 0 1 15,0 0 0-15,0 0 0 16,0 0 1-16,0 0-6 0,0 0-3 16,0 0-1-16,9 0 1 15,10-1 1-15,2-2-1 16,18 0 0-16,7-2 2 15,19 1 1-15,10-9-2 0,17 5-2 16,9-5 0-16,14 1-2 16,12-2-2-16,4 4-1 15,9-5 0-15,-1 5-1 0,2 1 0 16,1-4-1-16,0 3 0 16,-5-1 0-16,-6 2 0 15,-7 2 0-15,-9-3-1 0,-13 2 1 16,-10 1-1-16,-13 2 0 15,-15 0 1-15,-16 2-1 16,-11 2 1-16,-14-2-1 16,-6 3 1-16,-9-3 0 15,-8 3 0-15,0 0 0 16,0 0 1-16,0 0-1 0,0 0 0 16,0 0-1-16,0 0 0 15,0 0-1-15,0 0-2 16,0 0-2-16,0 0-4 0,0 0-7 15,-10 0-12-15,10 0-29 16,-13-2-25-16,4 2-3 16</inkml:trace>
  <inkml:trace contextRef="#ctx0" brushRef="#br1" timeOffset="465488.9471">19602 11494 282 0,'0'0'6'0,"0"0"5"16,0 0 2-16,0 0 1 15,0 0 0-15,-5 6 0 16,5-6 1-16,0 0 1 0,0 0-5 15,9 7-3-15,4-7-2 16,7 2 0-16,2 0 1 16,8-2 1-16,0 0-1 15,2 0-1-15,1 0-1 16,-4 0-1-16,1 0-1 16,-2 0 0-16,-11-2-2 0,-2 0 1 15,-2 2 0-15,-3 0 0 16,-10 0 0-16,0 0 0 15,0 0 0-15,0 0 0 0,0 0 0 16,0 0-1-16,0 0 0 16,0 0 0-16,0 0-1 15,0 0 0-15,0 0 0 0,0 0 0 16,0 0 1-16,0 0-1 16,0 0 1-16,0 0-1 15,0 0 1-15,0 0-1 16,0 0 1-16,0 0-1 0,0 0 0 15,-8 0 0-15,8 0 0 16,0 0-1-16,0 0 1 16,0 0-1-16,0 0 0 15,0 0 0-15,0 0 1 16,0 0-1-16,0 0 1 0,-8 7-1 16,8-7 1-16,0 0 0 15,-10 12 0-15,10-12 0 16,0 0-1-16,-9 13 1 15,9-13 0-15,0 0 0 0,-3 9 0 16,3-9 1-16,0 0-1 16,0 0 1-16,0 0 0 15,0 0-1-15,0 0 1 0,0 0 1 16,0 0-1-16,0 0 0 16,0 0 1-16,0 0-1 15,0 0 1-15,0 0-1 0,0 0 0 16,0 0 0-16,0 0-1 15,0 0 0-15,0 0-1 16,0 7 0-16,0-7 0 16,-4 11-1-16,4-11 1 15,-9 15 0-15,5-7 1 16,-1 1-1-16,-2 4-1 0,4-3-1 16,-3 2-3-16,2-5-4 15,-1 3-9-15,5-10-14 16,-10 12-35-16,10-12-13 15</inkml:trace>
  <inkml:trace contextRef="#ctx0" brushRef="#br1" timeOffset="465671.4596">19773 11584 302 0,'0'0'4'16,"0"0"2"-16,-9 5 1 0,9-5 3 16,-13 4-2-16,13-4 1 15,-15 11 0-15,5-10 1 16,0 2-4-16,10-3-3 15,-15 7-3-15,15-7-3 0,-10 6-8 16,10-6-4-16,0 0-27 16,-7 9-28-1,7-9-4-15</inkml:trace>
  <inkml:trace contextRef="#ctx0" brushRef="#br1" timeOffset="466845.2084">17545 12414 356 0,'0'0'9'0,"0"-8"1"15,0 8 6-15,0-15 0 0,0 15 2 16,0-18 1-16,0 18-1 16,0-12 0-16,0 12-6 15,0 5-4-15,4 14-2 16,-4 10-1-16,2 7-5 0,3 9 0 16,0 10 0-16,5 4 0 15,-2 8 0-15,1-2 0 16,-1-2 0-16,1-5 0 15,-1-4 0-15,-5-4 0 0,2-8 0 16,-5-4 0-16,0-7 0 16,0-7 0-16,0-4 0 15,0-4 0-15,0-6 0 16,0-10 0-16,0 0 0 0,0 0-2 16,-3-14-39-16,3 0-46 15,-5-4-2-15</inkml:trace>
  <inkml:trace contextRef="#ctx0" brushRef="#br1" timeOffset="467443.6532">17467 12465 305 0,'0'0'9'0,"0"0"4"0,0-15 3 16,0 15 2-16,0-12 5 15,0 12-1-15,0-15 0 16,0 15-1-16,0 0-7 16,0 0-4-16,-8 6-3 0,-3 11-3 15,4 2-2-15,-2 8 0 16,-2 3-1-16,-2 2 1 15,-1 3 0-15,2-2-1 16,0-1 0-16,0-8 1 0,6 1-2 16,-1-5 1-16,0-8 0 15,4-1 1-15,3-11 0 16,0 0 1-16,0 0-1 16,0-5 1-16,0-13-3 15,3-5 0-15,1-1 0 0,4-8 0 16,-4-5 0-16,6-1 0 15,1 2 0-15,1-2 0 16,-2 3 0-16,1 5 0 0,-3 1 0 16,0 1 0-16,0 9 0 15,-1-1 0-15,-2 5 0 16,-3 6 0-16,-2 9 0 0,8-11 0 16,-8 11 0-16,13 8 0 15,-6 4 0-15,2 10 0 16,4 3 0-16,2 5 0 15,0 4 0-15,4 1 0 16,-1 5 0-16,5-3 0 0,0-3 0 16,-4 1 0-16,6-2 0 15,-5-9 0-15,7-1-37 16,-5 0-50-16,-2-7-3 16</inkml:trace>
  <inkml:trace contextRef="#ctx0" brushRef="#br1" timeOffset="468188.8581">17338 13047 413 0,'0'0'5'0,"0"0"2"15,0 0 1-15,0 0 1 16,0 0 0-16,0 0 0 16,7 0 1-16,-7 0 1 15,9 8-4-15,-9-8-3 0,16 15 0 16,-4-3 0-16,3 3-1 15,0-3 1-15,2 3 0 16,0 3-4-16,4-3 0 16,-5-1 0-16,0 1 0 0,-2-3 0 15,2-5 0-15,-7 4 0 16,4-6 0-16,-6-1 0 16,-7-4 0-16,17 5 0 15,-17-5 0-15,13-5 0 0,-13 5 0 16,11-15 0-16,-1 6 0 15,-6-6 0-15,6-2 0 16,0-1 0-16,-3 0 0 16,6-1 0-16,-1 5 0 0,-2-6 0 15,2 2 0-15,1 2 0 16,-3-2 0-16,-1 5 0 16,2 0 0-16,-3 4 0 15,-8 9 0-15,11-13 0 0,-11 13 0 16,0 0 0-16,11-9 0 15,-11 9 0-15,0 0 0 16,0 0 0-16,0 0 0 16,0 0 0-16,0 7 0 0,0 3 0 15,0-10-19 1,-3 12-70-16,3-12-2 0</inkml:trace>
  <inkml:trace contextRef="#ctx0" brushRef="#br1" timeOffset="469438.19">17757 12066 301 0,'0'0'8'16,"0"0"4"-16,0 0 4 16,0 0 2-16,-8 0 1 0,8 0 1 15,0 0-1-15,0 0 0 16,0 0-7-16,0 0-4 15,0 0-2-15,18 0-1 16,10-2-1-16,4 2 1 16,11-5 1-16,13 0 1 0,16-5 1 15,10 3-1-15,9-3-1 16,7 0-1-16,7-2-5 16,6 4 0-16,-1-2 0 15,-1 3 0-15,-4 2 0 0,-6 0 0 16,-2 2 0-16,-4 0 0 15,-10 1 0-15,0-3 0 16,-12 5 0-16,-3-2 0 16,-10-1 0-16,-13 1 0 0,-7 2 0 15,-10-3 0-15,-8 3 0 16,-10 0 0-16,-10 0 0 16,0 0 0-16,0 0 0 15,0 0 0-15,0 0 0 0,-8-3 0 16,8 3 0-16,-15 0 0 15,5 0 0-15,3 0 0 16,-2 0 0-16,0 3 0 16,0 0 0-16,-1-1 0 0,10-2-15 15,-20 8-19-15,10-4-52 16,10-4-2-16</inkml:trace>
  <inkml:trace contextRef="#ctx0" brushRef="#br1" timeOffset="470112.7265">19463 11848 316 0,'0'0'9'0,"0"0"3"0,0 0 2 16,0 0 1-16,0 0 3 16,0 0-1-16,0 0 0 15,0 0 1-15,0 0-6 0,0 0-3 16,0 0-1-16,10 7 0 16,2-2 0-16,0-2 0 15,10 5 1-15,3-1-1 0,0 1-3 16,8-4-5-16,-4 4 0 15,1-1 0-15,0-4 0 16,-2 2 0-16,-6 0 0 16,-3 0 0-16,-3-3 0 15,-6 1 0-15,0-1 0 0,-10-2 0 16,7 5 0-16,-7-5 0 16,0 0 0-16,-5 9 0 15,-7-1 0-15,-3 0 0 16,-5 7 0-16,0 0 0 0,-10 3 0 15,0 1 0-15,-2-2 0 16,2 3 0-16,3-4 0 16,2 2 0-16,3-5 0 0,1-1 0 15,9-2 0-15,3-2 0 16,9-8 0-16,-11 12 0 16,11-12 0-16,0 0 0 0,-6 10 0 15,6-10-8-15,0 9-78 16,0-9-3-16</inkml:trace>
  <inkml:trace contextRef="#ctx0" brushRef="#br1" timeOffset="471069.2748">18011 11944 337 0,'0'0'7'0,"0"0"4"16,2-9 3-16,-2 9 3 15,0 0 0-15,5-10 1 16,-5 10-1-16,0 0 1 16,0 0-7-16,0 0-2 15,-7 0-4-15,-6 8-2 0,-1 2-1 16,-4 2 1-16,-4 0-1 16,-5 1 0-16,-1 1 0 15,-2 0 0-15,1-3 0 16,-4 2-1-16,8-6 0 0,-2 1 0 15,7-1 0-15,3-2-1 16,4 0 1-16,13-5 0 16,-12 2-1-16,12-2 1 0,0 0-1 15,0 0 0-15,0 0 0 16,0 0 1-16,0 0-1 16,0 0 1-16,14 8 0 15,-1-6 1-15,7 2-2 0,4 2 0 16,1-1 0-16,8 2 0 15,-1-1 0-15,0 4 0 16,-2-3 0-16,0 3 0 16,-3-3 0-16,-4 3 0 0,-3 0 0 15,-3 0 0-15,-4-3 0 16,-1 1 0 0,-12-8 0-16,16 12 0 0,-16-12 0 15,9 10 0-15,-9-10 0 16,0 0 0-16,0 0 0 15,0 0 0-15,0 0 0 0,0 0 0 16,0 0 0-16,0 0 0 16,0 0 0-16,0 0 0 0,0 0 0 15,0 0 0-15,12-4-30 16,-12 4-58-16,7 0-3 16</inkml:trace>
  <inkml:trace contextRef="#ctx0" brushRef="#br1" timeOffset="479050.722">15022 18064 78 0,'0'0'7'15,"0"0"4"-15,0 0 4 16,0 0 1-16,0 0 0 15,0 0 0-15,0 0 1 16,0 0 0-16,0 0-5 16,0 0 2-16,0 0-3 15,0 0 2-15,0 0 2 0,0 0 2 16,0-3 4-16,0-2-2 16,27-42 2-16,-13 29-2 15,-2 4-3-15,8-11-2 16,-3 6-3-16,6-12-2 15,-1 7-1-15,8-10-2 0,-5 6-3 16,5-7 0-16,-4 3-1 16,4-5 0-16,2 4 0 15,-2-6-1-15,0 4 0 16,3-2 0-16,-3 3 0 0,-12 15 2 16,42-44-1-16,-4 5 0 15,-6 12 0-15,-3 2 0 16,-4 3 0-16,-6 7 0 15,-5 4 0-15,-7 10-2 0,-6 0 1 16,2 1-1-16,-1 2 1 16,-6 0-1-16,6-3 1 15,-3-1-1-15,1 4 1 0,-1 0 0 16,1 0-1 0,0-3 0-16,1-1 0 0,1 2 0 15,0 2 0-15,1-3 0 16,3 2 0-16,1-1 1 15,-3-1-2-15,2 2 2 16,1 1-2-16,0-2 1 0,0 4 0 16,-2-2-1-16,-1-1 1 15,-2 3 0-15,-2 3 0 16,-1-1 0-16,0 1 0 0,-5-1 2 16,1 1-2-16,-1-1 0 15,-2-1 1-15,3-1-1 16,1 0 0-16,-1 0 0 15,2-2 1-15,3 0-2 16,-1-1 1-16,3 0 1 0,0 4-1 16,-3-1 1-16,1 2 0 15,-5 1 0-15,4 3 0 16,-8 0-1-16,-9 9 1 16,12-9 0-16,-12 9 1 0,0 0 0 15,0 0-1-15,0 0 0 16,0 0 1-16,0 0-1 15,0 0 0-15,0 0 0 16,0 0-2-16,0 0-1 16,0 0-6-16,0 0-14 0,0 0-59 15,-2 6-2-15</inkml:trace>
  <inkml:trace contextRef="#ctx0" brushRef="#br1" timeOffset="480317.3886">16012 18086 212 0,'0'0'7'0,"0"0"-1"16,0 0 5-16,0 0 4 15,0 0 1-15,0 0 2 16,0-10 1-16,0 0 3 0,15-42-3 16,-5 35-1-16,-4-3-1 15,7-2-3-15,3-5-2 16,-2-2-1-16,7 0-2 15,-4-2-2-15,5 1-2 16,1-3-2-16,2 1 0 0,0-6-1 16,2 4 0-16,-3 0 0 15,4-2 0-15,1-3 0 16,14-15 1-16,6-11 1 16,-6 12 0-16,-6 5-1 0,-2 4 1 15,-8 8-1-15,-1 4 0 16,-10 5 0-16,2 9-2 15,-6-2 1-15,4 6-2 16,-2-3 1-16,1 0 0 0,0-1 0 16,0 0-1-16,0-2 1 15,0 6 0-15,2-5-1 16,-2 4 1-16,2-3 0 16,-4 6-1-16,4-3 1 15,-1 0-1-15,-3 2 1 0,3-1-1 16,-4-1 0-16,6 1 0 15,-6-1-1-15,4 1 1 16,0-3 0-16,-3 5 0 16,4-3 0-16,-4 3 0 0,-1 0 0 15,1 2 0-15,-3-1 0 16,2 1 0-16,1 1 0 16,-1-2 0-16,-1 2 0 0,3-3 0 15,-3-1-1 1,6-1 3-16,-1-1-2 0,0 0 0 15,2-5 0-15,-2 2 0 16,5 1 0-16,-5-1 0 0,5 2 0 16,-1 3-1-16,-3 0 1 15,-2 4 0-15,0-2 1 16,-2 4-1-16,-4 0 0 16,-9 7 1-16,15-7 0 15,-15 7 0-15,8-8 1 16,-8 8-1-16,0 0 1 0,10-7 0 15,-10 7-1-15,0 0 1 16,0 0-1-16,0 0 0 0,0 0-1 16,0 0 0-16,0 0-2 15,0 0-5-15,0 0-12 16,2-15-64-16,-2 15-4 16</inkml:trace>
  <inkml:trace contextRef="#ctx0" brushRef="#br1" timeOffset="481617.259">18388 15416 155 0,'0'0'7'0,"0"0"3"16,0 0 4-16,0 0 3 16,0 0 3-16,0 0 0 15,0 0 2-15,0 0 0 16,0 0-4-16,0 0-4 0,0 0-1 15,0 0-3-15,0 0-1 16,0 0 0-16,0 0 1 16,0-10-1-16,8-1 1 0,2-1-1 15,2-2 0-15,6-9 0 16,5-1 0-16,0-10-1 16,7 1 0-16,5-4 0 15,1-6 0-15,6 0-2 16,0-6 0-16,3 0-1 0,2 2 0 15,0 0-2-15,1 0 1 16,1 0-2-16,-4 2 0 16,4-2-1-16,-1 5 1 15,-1-5-1-15,-2 0-1 16,-1-1 1-16,6 2 0 0,0-1 0 16,0-3 0-16,2 3 1 15,1 0-1-15,-7 1 2 16,2 0 0-16,-2 5 1 0,2-2-4 15,-3 6 0-15,-3 0 0 16,-2 2 0-16,-1-2 0 16,9 1 0-16,-6-5 0 15,6 2 0-15,2-2 0 0,-1-3 0 16,1 5 0-16,-4-3 0 16,2 4 0-16,-6 4 0 15,-2 3 0-15,-5 2 0 16,-5 3 0-16,0-3 0 15,-9 8 0-15,4-4 0 0,-2 3 0 16,-3-1 0-16,0-2 0 16,0 3 0-16,0 2 0 15,-7 3 0-15,-3 2 0 0,1 3 0 16,-3 4 0-16,-8 8 0 16,5-10 0-16,-5 10 0 15,0 0-3-15,-7 3-43 0,-3 4-41 16,-7 5-2-16</inkml:trace>
  <inkml:trace contextRef="#ctx0" brushRef="#br1" timeOffset="483182.7878">18105 14800 6 0,'0'0'10'15,"0"0"5"-15,0 0 9 16,0 0 6-16,0 0 8 0,0 0 1 16,0 0 2-16,0 0 1 15,0 0-7-15,0 0-7 16,0 0-7-16,0 0-5 15,0 0-3-15,5-8-1 0,-5 8-2 16,10-18 0-16,-2 6-1 16,2-3 0-16,-3 0 0 15,6-5 0-15,0-1 0 16,4 0-1-16,0-4-1 0,0 0-1 16,2-4 0-16,2-1-1 15,1-2 0-15,1 0-2 16,1-3 1-16,1 0-2 15,0 3 0-15,0-4 0 16,0 5 0-16,-1 2-1 0,3-1-1 16,-4-3 2-16,2 1 0 15,3 5 0-15,-5-3-1 16,1 3 1-16,3 0-1 0,-7 5 1 16,5-3-1-16,-3 2-1 15,1 4 1-15,-3-1-1 16,0 3 0-16,-1-1 1 15,2-2-1-15,1 0 0 16,-3 1 0-16,6 0 0 0,-2-5 0 16,1 2 0-16,-5 0 1 15,7-1-1-15,-3 4 0 16,-1-4 1-16,-3 3-1 0,5 1 1 16,-4-1-1-16,1-2 0 15,4 5 0-15,-2-6 0 16,2 1 0-16,-2 2-1 15,3-3 1-15,-3 4-1 16,-1 1 0-16,-3 4 1 0,2-6 0 16,-1 10-1-16,-3-5 1 15,-2 1 1-15,2 1-1 16,-1 0 1-16,-1-2-1 16,4-2 1-16,2 0 0 0,-2-3-1 15,1 1 1-15,0-1 0 16,1-1-1-16,0 2 1 15,-1-3 1-15,-5 4-2 0,3 0 0 16,-6 1 0-16,3 0 0 16,-3-2 0-16,-2 1 0 15,5 0 0-15,0-2 0 16,2-1 0-16,1-4 0 0,-1 3 0 16,3-2 0-16,-1 5 0 15,2-3 0-15,-6 3 0 16,0-1 0-16,-2 7 0 15,-1-2 0-15,-3 7 0 16,-2-1 0-16,-7 9 0 0,9-10 0 16,-9 10 0-16,0 0 0 15,0 0 0-15,0 0 0 16,0 0 0-16,0 0 0 16,0 7 0-16,-9 5 0 0,0 0 0 15,-3 12 0-15,-8 2-9 16,-4 9-4-16,-6 3-5 15,-1 9-6-15,-11-1-4 0,-3 14-7 16,-9-5-12-16,-4 6-11 16,-17 21-27-1,-4 1 1 1</inkml:trace>
  <inkml:trace contextRef="#ctx0" brushRef="#br1" timeOffset="484552.8961">18167 14643 164 0,'0'0'3'0,"0"0"1"0,0 0 3 15,0 0 2-15,-9-13 1 16,9 13 3-16,0 0 1 16,0-12 5-16,0 12 1 0,7-17-1 15,5 3-2-15,6-10 1 16,9-3 1-16,3-9-2 16,10-10 0-16,7-8-3 15,6-6-1-15,10-7-1 0,8-6-1 16,3-7-3-16,3-2-1 15,8-5-2-15,4 1-1 16,0-3-2-16,3-3-2 0,3 1 1 16,4-4-2-16,1 3 1 15,-1 3 1-15,1 2-1 16,-6 7 0-16,-2 5 2 16,-7 5-1-16,-11 11 0 15,-12 11 0-15,-7 12 1 0,-18 6 0 16,-9 7 0-1,-8 9 0-15,-20 14-1 0,10-13 0 16,-10 13-1-16,-8 5 0 16,1 5-5-16,-8 0-12 0,2 1-47 15,1 13-16-15</inkml:trace>
  <inkml:trace contextRef="#ctx0" brushRef="#br1" timeOffset="485349.9961">15155 17858 219 0,'0'0'5'0,"0"0"5"16,0 0 1-16,0 0 4 15,0 0 3-15,0 0 3 16,0 0 1-16,0 0 0 15,0 0-5-15,0 0-1 16,0 0 0-16,-38 35 0 16,38-35-2-16,3-15-2 0,7-2 0 15,7-8 1-15,3-10-1 16,5 13 2-16,55-72-3 16,14-25-3-1,11-5-1-15,9-2-7 0,0-4 0 16,-1 14 0-16,-12 28 0 0,-36 37 0 15,-16 18 0-15,-14 7 0 16,-5 6 0-16,-11 10 0 16,-6 1 0-16,-13 9 0 15,9-3 0-15,-9 3 0 0,0 0 0 16,0 5 0-16,0-5 0 16,-6 14 0-16,-2-3-30 15,0 1-55-15,6-1-4 0</inkml:trace>
  <inkml:trace contextRef="#ctx0" brushRef="#br1" timeOffset="486639.8311">13623 17667 264 0,'0'0'4'0,"0"0"5"16,0 0 0-16,0 0 3 15,0 0-1-15,0 0 1 16,0 0 1-16,0 0 0 0,0 0-3 16,5-5 1-16,-5 5-3 15,15-12 1-15,-5 2 1 16,5-5 1-16,4-5-1 16,6 3 2-16,33-40-2 15,9-5 0-15,13-10-2 0,8-2-2 16,5-3 0-16,1-3-2 15,-2 14-1-15,-22 19-2 16,-2 2 0-16,-4 3-1 16,-7 5-1-16,0 3 1 15,-7-1-1-15,0-2 1 0,-2 2-1 16,2-3 3-16,-1 4-3 16,-3 2 1-16,4 2 0 15,-5 0 0-15,2 5 0 0,-7 1 0 16,-1 1 1-16,-1 7-2 15,-3-4 2-15,-3-1 0 16,-2 2 0-16,1-4 0 16,-1 1 0-16,3-3 0 15,-5 4 0-15,2-5 0 0,-3 4 0 16,1-3-1-16,-7 8 1 16,2-3-1-16,-3 6 0 15,-1 1 0-15,-3 1 1 16,-4 4-1-16,-2 3 0 15,0 0 0-15,-10 5 0 16,14-5 0-16,-14 5 0 0,9-5 0 16,-9 5 0-16,9-4 0 15,-9 4 1-15,0 0-1 0,10-6 1 16,-10 6-1-16,0 0 1 16,0 0 0-16,0 0 0 15,0 0-1-15,0 0-2 16,0 0-2-16,0 0-7 0,0 0-12 15,2-12-37-15,-2 12-25 16,0 0-2-16</inkml:trace>
  <inkml:trace contextRef="#ctx0" brushRef="#br1" timeOffset="487033.3099">15486 16124 379 0,'0'0'6'16,"0"0"2"-16,0 0 1 15,0 0 0-15,0 0 1 16,0 0 0-16,0 0 1 0,0 0 1 16,0 0-3-16,7-11-3 15,5 4-1-15,6 1 0 16,-2-2 0-16,6 1 0 0,2-3-1 15,1 2-1-15,-6 0-1 16,1 4-1-16,-8 2 0 16,1 2 0-16,-3 0 1 15,-8 9-1-15,-2 6 1 16,-2 8-1-16,-5 4 1 16,-6 3 0-16,-2 4-2 0,-3 3 0 15,2-2 0-15,0-3 0 16,2-2 0-16,0-3 0 15,7-4 0-15,3-4-7 0,-1-7-6 16,5 1-24 0,16-3-49-16,-16-10-1 0</inkml:trace>
  <inkml:trace contextRef="#ctx0" brushRef="#br1" timeOffset="487867.3562">13804 17152 357 0,'0'0'8'0,"0"0"2"0,0 0 4 15,0 0-1-15,0-10 1 16,0 10 0-16,0 0 0 15,-2 10 0-15,-3 0-6 16,-4 11-4-16,3-9-3 0,-2 0 0 16,1 5 0-16,-2 5 0 15,-2-2-1-15,-2 4 1 16,2 5 0-16,-8-3-1 16,8 2 3-16,-8-1-2 0,8 0 0 15,-4-2-1-15,1 0 0 16,3-1 0-16,1-1-1 15,-2-1 1-15,2-2 0 0,2-3-1 16,1-1 1-16,2-7 1 16,5-9 0-16,0 12 0 15,0-12 1-15,12 3-1 16,0-3 0-16,4 0 1 0,-2-3 0 16,7-1 0-16,1 1-1 15,3-2 0-15,-1 2 1 16,1-1-1-16,3 2 0 15,2-4 0-15,-3 3-1 16,-2 1 0-16,3 0 0 16,-7 2 1-16,2-3-1 0,-3 3 1 15,-3 0 0-15,-3 0 0 16,-1 0 0-16,-2 0 0 16,-11 0 0-16,14 0-2 0,-14 0-5 15,0 0-39-15,10 5-38 16,-10-5-2-16</inkml:trace>
  <inkml:trace contextRef="#ctx0" brushRef="#br1" timeOffset="491901.2513">14510 16153 407 0,'0'0'6'0,"0"0"2"0,0-9 2 16,0 9 1-16,0 0 1 15,0 0-1-15,0 0 1 16,0 0 0-16,0 19-6 16,0 2-2-16,6 6-3 0,-5-1 0 15,5 5 0-15,-2 1-1 16,4-3 0-16,0-3-3 15,-4-2-5-15,2-9-11 16,1-3-34-16,-4-4-32 0,-3-8-3 16</inkml:trace>
  <inkml:trace contextRef="#ctx0" brushRef="#br1" timeOffset="492331.8292">14431 15831 340 0,'0'0'7'0,"0"0"4"16,-15-4 2-16,3 4 2 16,-4 0 0-16,0 10 0 0,-7 12 2 15,-5 10 2-15,3 10-6 16,1 15-4-16,7 8-1 16,5 9-1-16,6 3-1 15,6 3-1-15,9-7-1 0,15-3-3 16,8-4 1-16,5-13 0 15,8-8 0-15,2-11-2 16,8-15 0-16,-1-6 0 16,1-13 0-16,-3-13 0 15,1-14 0-15,-6-2 0 0,-6-12 0 16,-3-5 0-16,-10-12 0 16,-11-5 0-16,-11-7 0 15,-10-6 0-15,-13-7 0 16,-11 3 0-16,-15 5 0 0,-10 5 0 15,-7 8 0-15,-4 17 0 16,-4 16 0-16,1 12 0 16,5 17 0-16,2 9 0 15,14 19 0-15,7 10 0 0,18 8 0 16,8 3-12-16,18 6-75 16,20 4-2-16</inkml:trace>
  <inkml:trace contextRef="#ctx0" brushRef="#br1" timeOffset="493469.8845">18006 12717 375 0,'0'0'6'0,"0"0"4"15,0 0 2-15,0 0 1 16,0 0 2-16,0 0 1 0,-10-6 1 16,10 6 1-16,0 0-6 15,0-15-3-15,0 15-3 16,10-13-4-16,0 8-2 16,4 0 0-16,4 3 0 0,0-1 0 15,1 3 0-15,-1 3 0 16,-1 4 0-16,-2 8 0 15,-9 3 0-15,0 4 0 16,-6 3 0-16,-6 1 0 0,-5 5 0 16,-6-1 0-16,-6-1 0 15,1-2 0-15,4-5 0 16,-2-4 0-16,3-4 0 16,8-3 0-16,1-6 0 0,8-5 0 15,0 0 0-15,0 0 0 16,0 0 0-16,13-10 0 15,-1 0 0-15,5 0 0 16,0-2 0-16,6-1 0 0,-3 1 0 16,-1 1 0-16,-1 2 0 15,-6 1 0-15,1 1 0 16,-13 7 0-16,11-7 0 16,-11 7-9-16,0 0-25 15,0 0-51-15,0 0-5 0</inkml:trace>
  <inkml:trace contextRef="#ctx0" brushRef="#br1" timeOffset="493951.5983">18013 12540 339 0,'0'0'7'16,"0"0"4"-16,-13-13 1 15,13 13 2-15,-16-2-2 16,0 2 1-16,-1 5 1 16,-8 10 0-16,3 4-6 0,-2 13-3 15,3 6-1-15,-1 4 0 16,4 5 0-16,8 5 0 16,5-2 0-16,5 1 0 0,10-4-1 15,8-4 0-15,5-7 0 16,9 0-1-16,2-15 0 15,8 0 1-15,4-14-1 16,3-5 0-16,6-7 1 16,-3-9-1-16,1-6 1 0,-2-4-1 15,-6-9 0-15,-3-5 0 16,-10-4 0-16,-4-5 0 16,-11-4-2-16,-11-4 0 15,-6-2 0-15,-10-2 0 0,-10 4 0 16,-10 3 0-16,-5 7 0 15,-5 11 0-15,-5 9 0 16,4 10 0-16,-6 11 0 0,4 6 0 16,0 11 0-16,8 4 0 15,6 5 0-15,6 2-9 16,13 6-17-16,8 0-58 16,6-8-2-16</inkml:trace>
  <inkml:trace contextRef="#ctx0" brushRef="#br1" timeOffset="494664.5532">18818 12314 443 0,'0'0'5'0,"0"0"2"15,0 0 1-15,0 0 2 0,0 0-1 16,0 0 2-16,0 0-1 16,3-15-2-16,7 9-8 15,5-6 0-15,0 6 0 0,2-2 0 16,3 1 0-16,-3 2 0 15,-1 2 0-15,-2 3 0 16,-3 0 0-16,-11 0 0 0,4 12 0 16,-4-1 0-16,0-2 0 15,-7 6 0-15,-1-2 0 16,-3 1 0-16,3-1 0 16,-3-1 0-16,0-2 0 15,5 0 0-15,1-1 0 16,5-9 0-16,0 16 0 15,0-16 0-15,17 7 0 0,-4-4 0 16,2 0 0-16,3-1 0 16,1 1 0-16,-1-1 0 15,-3 0 0-15,-1 1 0 16,-1 2 0-16,0 2 0 0,-13-7 0 16,7 15 0-16,-7-5 0 15,-12 0 0-15,-4 2 0 0,-6 0 0 16,-2 1 0-16,-9 0 0 15,3-4 0-15,1-1 0 16,-4-6-7-16,11 1-21 0,-6-1-57 16,14-7-3-16</inkml:trace>
  <inkml:trace contextRef="#ctx0" brushRef="#br1" timeOffset="495084.2021">18921 12141 373 0,'0'0'5'0,"-6"0"3"16,-5-3 1-16,-2 3 2 15,-2 0 1-15,-5 8 1 0,-2 6 1 16,-8 6 1-16,2 5-4 16,1 7-2-16,0 7-2 15,2 4-1-15,0 2-1 16,10 2-1-16,5 0-1 0,10-5 0 15,0 0-2-15,15-8 1 16,8 1-2-16,6-7 0 16,8-9 0-16,4-4 0 15,6-8 0-15,3-7 0 0,-1-4 0 16,6-8 0-16,-8-8 0 16,-2-2 0-16,-3-9 0 15,-14 0 0-15,1-7 0 16,-11-7 0-16,-15 1 0 0,-3-9 0 15,-8-1 0-15,-15 3 0 16,-9 4 0-16,-3 4 0 16,-10 11 0-16,-2 12 0 15,-4 13 0-15,5 10 0 0,-1 11 0 16,12 18 0-16,1-2-7 16,15 5-80-16,17 1-2 15</inkml:trace>
  <inkml:trace contextRef="#ctx0" brushRef="#br1" timeOffset="511219.6654">13700 17504 108 0,'0'0'8'0,"0"0"5"16,0 0 4-16,0 0 2 0,0 0 4 15,0 0 2-15,0 0 2 16,0 0 0-16,0 0-6 16,-7-7-4-16,7 7-3 15,0-13-1-15,0 13-2 16,11-18-1-16,-3 9 0 0,-3-4 2 15,28-25 1-15,9-3-2 16,3-5 1-16,10-7-2 16,7-3 0-16,2-2 0 15,6 1-2-15,-5 7-2 16,-2 1-1-16,5 2-2 0,-1-3-1 16,0 3-1-16,1 3 0 15,-7-1 1-15,2 3-2 16,-5 3 0-16,-7 3 0 15,-3 0 0-15,-7 6 1 16,0-2 0-16,-4 2 0 0,-5 6-1 16,1-7 1-16,1 4 0 15,-1-3 1-15,-2 3-1 0,4-3 1 16,1 1 0-16,1-1 0 16,-5 1 0-16,-2 4 0 15,0 2 0-15,-5 4 0 16,-3 2 0-16,-4 3-1 15,-4 4 0-15,-3 4 0 0,-11 6 0 16,14-11-1-16,-14 11 1 16,11-5-1-16,-11 5 0 15,0 0 0-15,9-4 1 16,-9 4-1-16,0 0 0 16,0 0 0-16,0 0 0 0,10-3 0 15,-10 3 0-15,0 0 0 16,0 0-1-16,0 0 1 15,0 0-1-15,0 0 0 16,0 0 0-16,0 0-1 0,0 0 1 16,0 0-1-16,0 0 0 15,0 0-1-15,0 0 0 16,0 0-1-16,0 0-4 0,-5 7-6 16,5-7-13-16,-7 20-55 15,-4-8-1-15</inkml:trace>
  <inkml:trace contextRef="#ctx0" brushRef="#br1" timeOffset="511726.1983">14708 16723 293 0,'0'0'4'15,"0"0"0"-15,0 0 2 16,0-9 1-16,13-3 4 16,3-6 0-16,7 0 3 0,2-8 1 15,9-7 1-15,8 1 0 16,8-6-1-16,4-4-2 15,6-2-2-15,-1-1 0 16,4 4-2-16,-4-4-2 16,-5 6-1-16,0 1-1 0,-8 3 0 15,-3 1-1 1,-8 7 0-16,-3 4 0 0,-7-1-1 16,3 4 0-16,-9 2-1 15,0 3-1-15,-3 3 1 0,-6 4-1 16,-10 8-1-16,12-12 1 15,-12 12 0-15,0 0-1 16,0 0 0-16,0 0 0 16,0 0 0-16,0 0-2 0,0 0 0 15,0 0 0-15,0 0-2 16,0 0-2-16,-5 12-5 16,-4-7-6-16,4 6-14 0,-6 4-52 15,-1-6-1-15</inkml:trace>
  <inkml:trace contextRef="#ctx0" brushRef="#br1" timeOffset="512275.7709">15249 15976 278 0,'0'0'7'0,"0"0"5"16,0 0 1-16,0 0 4 16,-10 5 1-16,10-5 2 0,0 0 1 15,0 0 0-15,-10 5-7 16,10-5-4-16,0 0-3 16,0 0-2-16,0 0 0 15,10 0-1-15,7-3-1 0,1 1 1 16,6-1 1-16,8 1-1 15,2-1 1-15,3 0-1 16,0 2-1-16,0 1-1 16,-5-3 0-16,0 0 0 15,-7 3-1-15,-2-2 1 0,-3 2-1 16,-8 0 1 0,-2 0-1-16,-10 0 1 0,13-3 1 15,-13 3 0-15,0 0-1 16,0 0 1-16,0 0 0 0,0 0-1 15,0 0-2-15,0 0 0 16,-5 5 0-16,5-5 0 16,-16 10 0-16,10-2 0 15,-4 9 0-15,-4 0 0 0,3 3 0 16,0 4 0-16,2 7 0 16,-1 0 0-16,2 1 0 15,1 1 0-15,3-1 0 0,3-5 0 16,1 1-4-16,0-6-4 15,0-2-8-15,0-3-25 16,1 0-45-16,5-7-2 16</inkml:trace>
  <inkml:trace contextRef="#ctx0" brushRef="#br1" timeOffset="524033.63">19836 15138 385 0,'0'0'6'0,"0"-6"3"15,0 6 1-15,0-16 2 16,0 16-1-16,-10-18 1 15,-3 11 1-15,-10 4-1 0,-7 6-4 16,-7 12-4-16,-9 11-1 16,-4 5-1-16,-5 8-1 15,6 6 1-15,1 4 0 16,11-1-1-16,7-1 0 16,17-2 0-16,11-8 0 0,10-3 1 15,22-7-1-15,9-7 0 16,16-5 1-16,5-2 0 15,11-8-1-15,4-5-3 16,5 0-9-16,-11 0-37 0,0-10-37 16,-3 0-1-16</inkml:trace>
  <inkml:trace contextRef="#ctx0" brushRef="#br1" timeOffset="524412.6032">20345 15386 409 0,'0'0'5'16,"0"0"2"-16,-8-7 2 0,-4 1 0 15,-8 2 1-15,-5 1 0 16,-6 3 1-16,-7 0 0 16,-2 3-5-16,1 8-2 15,3 2-1-15,7 5-2 0,1 1 0 16,13-1-1-16,10 4 1 15,8-5-2-15,9-4 1 16,11-1 1-16,6-4-1 16,1-4 1-16,7-4 1 15,0-2-1-15,-1-10 1 0,-1-1 0 16,-8-4 0-16,-5 2 0 16,-4-2 0-16,-3 5-2 15,-8 2 0-15,-7 10 0 16,0 0 0-16,0 0 0 0,0 0 0 15,3 12-4-15,-1 0-5 16,0 6-7-16,6-6-13 16,-8-12-43-16,20 15-13 15</inkml:trace>
  <inkml:trace contextRef="#ctx0" brushRef="#br1" timeOffset="524867.2108">20447 15379 376 0,'0'0'8'0,"0"0"3"16,-2-13 2-16,2 13 1 15,-3-9 2-15,3 9-1 0,-2-11 1 16,2 11 0-16,5-5-6 16,9 5-4-16,6 0-2 15,3 10-1-15,4 2 0 0,3 4-3 16,0 0 0-16,-3 9 0 16,-3-4 0-16,-6 1 0 15,-2-2 0-15,-9-3 0 16,-2-1 0-16,-5-5 0 15,-3-1 0-15,3-10 0 0,-17 5 0 16,7-5 0-16,-2-8 0 16,-1-6 0-16,3-2 0 15,3-5 0-15,1-7 0 16,6 2 0-16,8-10-8 0,9 2-7 16,1-3-7-16,10 2-13 15,6-5-13-15,-2 3-5 16,6 2 5-16,-9 4 16 15,4 0 15-15,-11 4 18 0,1 7 14 16,-11 3 13-16,-2 8 14 16,-10 9 5-16,0 0-3 15,0 19-13-15,0 5-12 0,0 11-9 16,0 5-3 0,0 6-1-16,0 5-1 0,5 1-3 15,3-8-6-15,-1 3-16 16,2-7-60-16,0-5-4 15</inkml:trace>
  <inkml:trace contextRef="#ctx0" brushRef="#br1" timeOffset="525011.8315">20900 15359 427 0,'0'0'4'0,"0"0"1"0,0 0 1 15,-5-8-1-15,5 8 1 16,2-10-1-16,8 6-3 15,3-7-11-15,11-1-55 16,3 6-17-16</inkml:trace>
  <inkml:trace contextRef="#ctx0" brushRef="#br1" timeOffset="525641.5548">21153 15359 358 0,'0'0'7'0,"0"0"2"16,0 0 1-16,0 0 2 15,0 10 0-15,0-10 3 16,2 10 1-16,-2-10 1 16,20 4-6-16,-2-4-3 0,1-3 0 15,9-4-2-15,-1-5-1 16,1-5-1-16,-1-1-2 16,-5 0 1-16,-2-2-1 0,-7 4-1 15,-8 1 0-15,-5 5-1 16,-8 5 0-16,-9 5-1 15,-3 3 0-15,-3 7-1 16,-1 4 1-16,1 5 0 16,1 5 0-16,10 1 1 0,3-3 0 15,8 2 0-15,2-7 1 16,15 3 0-16,6-10 0 16,6-2 0-16,6-5 1 15,8-3-2-15,4-3-2 0,3-6-1 16,-2-9-4-1,4 0-1-15,-10-2-1 0,-3 1 1 16,-11-1 1-16,-7 0 1 16,-8 2 3-16,-12 4 3 0,-2 1 3 15,-10 3 2-15,-1 6 1 16,-4-1-1-16,-1 5 0 16,4 0-1-16,-2 0-1 15,4 7-1-15,2 1-1 0,1 2 0 16,8 2 0-16,1 0 0 15,1 1 0-15,13 0 0 16,-2-1 0-16,6-3 0 16,2 4 0-16,0-3 0 15,0 0 0-15,-1-1 0 0,-3-2-1 16,-4 4 1-16,-5 1 0 16,-5-1 0-16,-2-2 0 15,-7 1 0-15,-7-3 0 16,-7 6-1-16,-4-8-3 0,-2 5-7 15,-3-9-16-15,-2-1-58 16,13 0-1-16</inkml:trace>
  <inkml:trace contextRef="#ctx0" brushRef="#br1" timeOffset="525814.0281">21879 15252 438 0,'0'0'5'16,"0"0"2"-16,0 0 1 0,5 5 2 15,-5-5 0-15,8 18 0 16,-4-6 1-16,4 5 1 16,-6 1-12-16,3 4 0 15,0-3 0-15,5 4-19 16,-5-3-66-16,0-3-3 0</inkml:trace>
  <inkml:trace contextRef="#ctx0" brushRef="#br1" timeOffset="526496.7513">22285 15240 454 0,'0'0'3'15,"-9"-3"1"-15,0 2 1 16,-7-2 0-16,-1 0 1 0,0 3-1 16,-7 3 1-16,-2 4 0 15,2 3-4-15,3 5 0 16,2 2-2-16,6 0 0 15,8 3 0-15,3-2 1 0,4-1 0 16,8-5-1-16,5-5 1 16,6-1 0-16,0-6 0 15,2 0 0-15,2-6 0 16,-3-6 0-16,0 2 0 16,-4-1 0-16,-1 0-1 0,-8 1 0 15,0 5 0-15,-9 5-1 16,12-2 0-16,-12 2 0 15,9 4 0-15,-3 6 0 16,1 1-1-16,3-2 0 0,7-1 0 16,3-3-1-16,5-3-1 15,5-2-1-15,0-4 1 16,5-9 0-16,-5-5 1 0,1-1 1 16,-6-6 3-16,-4-2 1 15,-8 0 3-15,-2-1 0 16,-5 3 1-16,-4 8 0 15,-2 4-1-15,0 13 0 16,0 0-1-16,-8 8-4 0,8 9 0 16,-2 3 0-16,2 2 0 15,0 3 0-15,2-3 0 16,4-2 0-16,1-3 0 16,-1-6 0-16,-6-11 0 0,19 7 0 15,-10-7 0-15,2-12 0 16,6-3 0-16,1-7 0 15,2-3 0-15,2 0 0 16,3 0 0-16,-5 3 0 0,1 5 0 16,0 2 0-16,-6 12 0 15,-5 3 0-15,-3 11 0 16,-2 6 0-16,-3 5 0 0,2 3 0 16,0 4 0-16,1-1 0 15,5-2 0-15,5-1 0 16,10 3-9-16,-1-6-75 15,12-5-3-15</inkml:trace>
  <inkml:trace contextRef="#ctx0" brushRef="#br1" timeOffset="527267.0657">19452 15961 287 0,'-12'0'6'0,"-8"0"6"16,-5 2 4-16,-1 4 2 16,-2-5 0-16,-2 5 3 0,10-1 3 15,8 0 0-15,22-3-3 16,36 0-5-16,37-2-3 16,36 0-2-16,45 0 0 15,45-4-1-15,43-1-7 16,33-3-3-16,28 4 0 0,18-4 0 15,7 5 0-15,3 1 0 16,-21 2 0-16,-14 0 0 16,-28 0 0-16,-26 0 0 0,-38-2 0 15,-38 2 0-15,-42-3 0 16,-37-3 0-16,-40 2 0 16,-39-4 0-16,-36 3 0 15,-42-3 0-15,-34 1 0 0,-35-2 0 16,-32 1 0-16,-31 0 0 15,-37 4 0-15,-22 1 0 16,-25 3-5-16,-23 7-4 16,-14 6 2-16,-12 11 2 0,-13 5 4 15,-3 5 1-15,10 5 2 16,15 1 1-16,21-1 2 16,37-4 0-16,47-5 1 15,58-10 0-15,69-7-6 16,67-13 0-16,69-3 0 0,72-12 0 15,72-2 0-15,56-2 0 16,79-2 0-16,11 5 0 16,26 3 0-16,57 3 0 0,-27 7 0 15,-5 3 0-15,-16 0 0 16,-19 3 0-16,-62 4 0 16,-12 2 0-16,-50-2 0 15,-85 1 0-15,-23-2 0 0,-49-2 0 16,-47 4 0-16,-37-6 0 15,-31-2-11-15,-28 6-82 16,-19-2-4-16</inkml:trace>
  <inkml:trace contextRef="#ctx0" brushRef="#br1" timeOffset="534328.6636">16549 3130 310 0,'0'0'6'16,"0"0"4"-16,0 0 1 15,0 0 2-15,0 0 2 16,0 0 0-16,0 0 1 0,0 0-1 15,0 0-5-15,-8 16-3 16,8-6-2-16,8 2 0 16,2 3-2-16,4-3 2 15,4 3 0-15,6 0 0 0,5-6 1 16,-2-1 0-16,8-5 1 16,-3-3-2-16,5-11 1 15,0-6 0-15,4-7 0 16,2-10-1-16,10-12 3 15,10-8-8-15,6-3 0 0,8-7 0 16,7-5 0 0,1 1 0-16,0 5 0 0,-5 2 0 15,-9 12 0-15,-6 5 0 16,-8 4 0-16,-12 8 0 0,-8 9 0 16,-7 1 0-16,-5 5 0 15,-5 7 0-15,-5 0 0 16,-5 6 0-16,-10 4 0 15,9-8 0-15,-9 8 0 0,0 0 0 16,0 0 0-16,0 0 0 16,0 0 0-16,0 0 0 15,0 0 0-15,0 0 0 16,0 0 0-16,0 0 0 0,-6 29-41 16,6-29-50-16</inkml:trace>
  <inkml:trace contextRef="#ctx0" brushRef="#br1" timeOffset="543508.2372">18452 7623 282 0,'0'0'6'0,"0"0"6"16,0 0 1-16,0 0 2 15,0 0-2-15,-10 0 2 0,7 5 2 16,-3 16 3-16,4 12-6 15,0 9-4-15,2 20-1 16,0 5 1 0,0 8 0-16,2 0-1 15,3 0-2-15,0-5-1 0,0-7-2 16,0-5-1-16,-5-16-2 16,0-4-2-16,0-11-2 15,0-8-1-15,0-2-3 0,0-17-9 16,0 12-13-16,0-12-32 15,-9-12-19-15,9-10-3 16</inkml:trace>
  <inkml:trace contextRef="#ctx0" brushRef="#br1" timeOffset="544193.6126">18351 7468 239 0,'0'0'7'15,"0"0"5"-15,0 0 4 16,0 0 2-16,-4-10-3 0,4 10 2 16,0 0 0-16,4-9 1 15,12 4-5-15,9 0-4 0,16 1-2 16,15-4-1-16,13 1 1 15,20-4 0-15,13 1 0 16,10 0-1-16,10-2 0 16,7-3-1-16,2 5-1 0,2-2 0 15,-3 3-1-15,0-2-1 16,-6 2 0-16,4-2-1 16,-7-2 0-16,-14 1 0 0,-3 2 0 15,-8 1 0-15,-9-1 0 16,-8 0-1-16,-15 2 1 15,-7-1 0-15,-11 3 0 16,-12 2-1-16,-4 2 1 16,-12-2 0-16,-4 4 0 15,-14 0 1-15,12-2 0 0,-12 2-1 16,0 0 1-16,0 0 0 16,0 0 0-16,0 0-1 15,0 0 0-15,0 0-1 16,0 0 0-16,0 0-1 0,0 8 0 15,0 2 0-15,-2 2 1 16,0 7 0-16,-1 6 1 16,1 11 0-16,-3 7 1 0,3 12 1 15,2 7 0-15,-5 3 0 16,5 4-1-16,0 0 1 16,2 3 1-16,1-8-1 0,4-2 0 15,-2-5-1-15,2-5 0 16,1-5 1-16,-4-4-1 15,2-7 0 1,-1-1-1-16,-5-2 1 0,0-6-4 16,0-3 1-16,-3-4-3 0,-2-2-4 15,-2-6-5-15,0-2-26 16,7-10-45-16,-18 10 1 16</inkml:trace>
  <inkml:trace contextRef="#ctx0" brushRef="#br1" timeOffset="544641.0137">18496 8492 289 0,'0'0'8'15,"0"0"4"-15,-14-3 2 16,14 3-1-16,-6 0 3 0,6 0 4 16,0 0 1-16,17 3 2 15,18 2-6-15,27-5-3 16,20 0-1-16,27-3 0 0,28-6-2 15,20-6-1-15,20-2-3 16,9-4-1-16,5 1-2 16,-7 1-4-16,-7 4 0 15,-16 1 0-15,-14 3 0 0,-21 4 0 16,-16 1 0-16,-20 4 0 16,-23 0 0-16,-17 2 0 15,-13 0 0-15,-15 0 0 16,-12 0 0-16,-10 0 0 15,-5 0 0-15,-4 4-27 16,-2 2-56-16,-2-3-4 0</inkml:trace>
  <inkml:trace contextRef="#ctx0" brushRef="#br4" timeOffset="610944.0719">21605 12222 201 0,'0'0'8'0,"0"-9"6"16,0 9 6-16,-2-8 3 0,2 8 0 16,-3-10 1-16,3 10-1 15,0 0 0-15,0 0-4 16,-2 6-5-16,-1 18-3 0,1 6-3 16,-3 8-1-16,0 10 0 15,-5 12 2-15,0 7 0 16,-3 10-2-16,1-3-1 15,-5 0-1-15,2 8-1 16,0-5 0-16,-5 0-1 0,3-4 0 16,-6 2-2-16,4-2 1 15,-4-5 0-15,0 1-1 16,-4-9 0-16,1 2 1 16,1-7-1-16,-1-9 1 15,4-5-1-15,3-7 1 16,1-7-1-16,2-2 1 0,4-10-2 15,12-15 1-15,-9 12-1 16,9-12 1-16,0 0-1 16,-5 11 1-16,5-11 0 15,0 0 0-15,0 0 0 16,0 0 0-16,0 0-1 16,0 0 1-16,0 0-1 0,0 0 0 15,0 0 0 1,0 0 0-16,0 0-1 0,0 0 0 15,0 0 1-15,0-8-1 16,0 8 0-16,0 0 0 0,0-10 0 16,0 10-1-16,0-11 1 15,0 11 0-15,0-12-1 16,0 3 0-16,0-4 0 0,5-4-1 16,0-3 1-16,2-3 0 15,2-4 0-15,4-7 0 16,2-3 0-16,3-11 2 15,2-3-1-15,-1-7 1 0,4-5 0 16,2-5 1-16,-1-1-1 16,4 0 1-16,-6-1-1 15,3 5 0-15,-5 4 1 16,2 4-1-16,-4 3 1 16,-3 4-1-16,-3 5 0 15,0 6 1-15,1-1 0 0,-1 0 0 16,0 5-1-16,-2 4 1 15,-1-1 0-15,2 2-1 16,-3 2 2-16,-1 3-1 0,1 4 0 16,-6 0 0-16,0 4 0 15,1 2 1-15,0 0-1 16,0 3 0-16,-3 2 0 0,2 0-1 16,0 0 1-16,-2 10-1 15,5-15 0-15,-5 15 1 16,3-9-1-16,-3 9 1 15,0 0-1-15,0 0 1 0,0-8 0 16,0 8 0-16,0 0-1 16,0 0 1-16,0 0-1 15,0 0 1-15,0 0-1 16,0 0 0-16,0 0-1 16,0 0 1-16,0 0 0 0,0 5-1 15,5 5 2 1,1 1 0-16,1 8 0 0,5 6 0 15,1 6 1-15,3 10 1 16,5 5-1-16,4 4 1 0,1 4-3 16,4 4 0-16,6 1 0 15,0 0 0-15,2-2 0 16,4 1 0-16,-2-7 0 0,0 2 0 16,-3-7 0-16,-4-3 0 15,-3-4 0-15,1-5 0 16,-6 0 0-16,-2-5 0 0,-3-4 0 15,-3-4 0-15,-4 0 0 16,-1-4 0-16,0 0 0 16,-3-2 0-16,0-5 0 15,-2-1 0-15,-2 2 0 0,-5-11 0 16,9 13 0 0,-9-13 0-16,0 0 0 0,8 9 0 15,-8-9 0-15,0 0 0 16,0 0 0-16,0 0 0 15,0 0 0-15,0 0 0 16,0 0 0-16,0 0 0 0,8 11 0 16,-8-11 0-16,0 0 0 15,0 0-13-15,0 0-31 16,0 0-45-16,0 0-1 0</inkml:trace>
  <inkml:trace contextRef="#ctx0" brushRef="#br4" timeOffset="612475.819">21573 12158 223 0,'0'0'9'0,"0"0"3"15,0 0 4-15,-10 0 5 16,10 0 1-16,-8 2 2 0,8-2 0 16,0 0 1-16,-12 5-6 15,12-5-6-15,0 0-4 16,0 0-2-16,0 0-3 15,5 7 0-15,6-4 0 0,3 2-1 16,6-2 2-16,2 3 0 16,7-3 2-16,7 3-2 15,4-1 1-15,8 0-1 16,-2 0 0-16,11 0-1 16,3-1 0-16,2 2-1 15,5-4-1-15,-1 1 1 16,8-1-1-16,-2 0 0 0,4-2 0 15,2 3-1-15,4-3 1 16,3 0 0-16,-6 0-1 0,8 0 1 16,-3-3 0-16,3-1 0 15,-2 1-2-15,-6-2 0 16,-2 1 0-16,0-4 0 0,-4 3 0 16,-6 2 0-16,-3-4 0 15,-4 4 0-15,-5-2 0 16,-2 0 0-16,-7 3 0 15,-1-1 0-15,-7 1 0 0,-1-1 0 16,-5 3 0-16,-2-3 0 16,-4 3 0-16,-2 0 0 15,1 0 0-15,-6 0 0 16,3 0 0-16,-3 0 0 0,0 0 0 16,1 3 0-1,-1 0 0-15,1-3 0 16,1 0 0-16,-4 2 0 0,3-2 0 15,-2 3 0-15,-2-3 0 16,-4 0 0-16,4 2 0 0,-4-2 0 16,-2 0 0-16,0 0 0 15,-10 0 0-15,11 0 0 16,-11 0 0-16,14 0 0 0,-14 0 0 16,10 0 0-16,-10 0 0 15,10-2 0-15,-10 2 0 16,0 0 0-16,7 0 0 15,-7 0 0-15,0 0 0 0,0 0 0 16,0 0 0-16,0 0 0 16,0 0 0-16,0 0 0 15,0 0 0-15,0 0 0 16,0 0 0-16,0 0 0 16,0 0 0-16,0 0 0 0,0 0 0 15,0 0 0-15,-4 0 0 16,4 0 0-16,0 0 0 15,-8 6 0-15,8-6 0 16,-15 16 0-16,8 1 0 16,-4 3 0-16,-4 5 0 0,-2 4 0 15,3 9 0-15,-4 1 0 16,-7 6 0-16,1 5 0 0,-1 3 0 16,-5-2 0-16,-2 8 0 15,2-5 0-15,0 7 0 16,-2-6 0-16,2 3 0 15,0-1 0-15,-2-2 0 0,4-3 0 16,1 0 0-16,-3-6 0 16,7-1 0-16,-2-3 0 15,0-2 0-15,4-3 0 0,0-5 0 16,5-5 0-16,-2-1 0 16,2-5 0-16,7-3 0 15,-3-3 0-15,7-7 0 16,5-8 0-16,-11 12 0 15,11-12 0-15,0 0 0 16,0 0 0-16,0 0 0 0,-9 10 0 16,9-10 0-16,0 0 0 15,0 0 0-15,0 0 0 16,0-6 0-16,0-4 0 0,2 1 0 16,3-6-6-16,8-5-17 15,-6 3-44-15,7-13-22 16</inkml:trace>
  <inkml:trace contextRef="#ctx0" brushRef="#br4" timeOffset="613610.7276">24119 12213 162 0,'0'0'5'0,"0"0"6"16,0 0 4-16,0 0 4 15,0 0 3-15,0 0 3 16,0 0 3-16,2-10 2 0,-2 10-3 15,0-11-2-15,0 11-2 16,0 0-3-16,0-9-3 0,0 9-2 16,0 0-3-16,0 0-3 15,0 0-3-15,0 0-1 16,0 0-2-16,0 6 0 0,3 8-1 16,1 5 1-16,5 6 1 15,-2 9 1-15,5 10 1 16,1 2 1-16,3 12-5 15,2 0-2-15,2 5 0 0,-2-2 0 16,4 1 0-16,0 3 0 16,-2-11 0-16,-2 1 0 15,1-6 0-15,4-4 0 16,-5-3 0-16,-4-5 0 16,1-2 0-16,-1-8 0 15,-5-3 0-15,2 2 0 0,-3-8 0 16,-1-4 0-16,-3-2 0 15,6-2 0-15,-10-10 0 16,7 15 0-16,-7-15 0 16,0 0 0-16,4 7 0 0,-4-7 0 15,0 0 0-15,0 0 0 16,0 0 0-16,0 0 0 0,0 0 0 16,0 0 0-16,0 0 0 15,0 0 0-15,0 0 0 16,0 0 0-16,0 0 0 15,0 0 0-15,0 0 0 0,0 0 0 16,0 0 0-16,0 0 0 16,0 0 0-16,0 0 0 15,0 0 0-15,0 0 0 16,0 0 0-16,0 0 0 16,0 0 0-16,0 0 0 0,0 0 0 15,0 0 0 1,0 0 0-16,0 0 0 0,0 0 0 15,0 0 0-15,0 0 0 16,0 0 0-16,0 0 0 0,0 0 0 16,0 0 0-16,0 0 0 15,0 0 0-15,0 0 0 16,0 0 0-16,0 0 0 0,0 0 0 16,0 0 0-16,0 0 0 15,0 0 0-15,0 0 0 16,0 0 0-16,10 2 0 15,-10-2 0-15,0 0 0 0,10 0 0 16,-10 0 0-16,0 0 0 16,0 0 0-16,0 0 0 15,0 0 0-15,0 0 0 16,0 0 0-16,0 0 0 0,0 0 0 16,0 0 0-1,0 0 0-15,0 0-42 0,0 0-49 16,-12 13-2-16</inkml:trace>
  <inkml:trace contextRef="#ctx0" brushRef="#br4" timeOffset="615526.5081">19930 14459 171 0,'0'0'6'16,"0"0"4"-16,0 0 1 15,7-5 3-15,-7 5 2 16,16-10 2-16,-2 5 4 0,1-2 0 16,5-5-3-16,0 0-1 15,10-5-2-15,9-7 0 16,4-3-1-16,13-2-1 16,7-9-3-16,12-9-1 15,9 1-1-15,8-7-2 16,3-3-1-16,4-1-2 0,8 1-1 15,-3-2-1-15,3 0-2 16,0 4 1-16,3-1-2 16,-4 1 0-16,4 0 0 0,2-3 1 15,3-6 0-15,1 2 1 16,5-1 1-16,-4-3 0 16,3-1 1-16,-3 1 1 15,-3 3 0-15,1 0-1 16,-9 2 0-16,-4 4-1 15,-4-1 0-15,-4 2-1 0,-5 3 0 16,-1 3 0-16,-10-1 1 16,-5 8-1-16,-6 2 1 0,-7 3 0 15,-10 10 0-15,-6 3 0 16,-14 6 1-16,-5 6-1 16,-10 4-1-16,-2 1 0 15,-13 7-1-15,0 0 0 0,0 0 0 16,0 7-2-16,-6 1-1 15,-4 1-5-15,3 6-10 16,-8-1-18-16,-7 2-46 16,6 1-2-16</inkml:trace>
  <inkml:trace contextRef="#ctx0" brushRef="#br4" timeOffset="616570.519">22269 14489 198 0,'0'0'7'0,"0"0"1"15,0 0 2-15,0 0 1 16,0 0 5-16,0 0 3 0,0 0 4 15,12-2 0-15,4-11-2 16,5-4-3-16,12-3 2 16,9-9-1-16,13-9-3 15,15-12-2-15,11-7-2 0,17-6-1 16,7-10-2-16,12-1 0 16,12-4-2-16,2-5 0 15,0 4-2-15,4 4-2 16,-3 4-1-16,2 1-1 15,-7 3 0-15,-1 3 0 0,-1 2 0 16,-3 1 0-16,-5 5 0 16,-3-1 1-16,-12 3 1 15,-5 4-1-15,-13 11 0 16,-10-1 1-16,-14 8-1 0,-12 7 1 16,-11 3-3-16,-13 5 0 15,-4 5 0-15,-10 2 0 16,-10 10 0-16,6-7 0 15,-6 7 0-15,0 0 0 0,0 0 0 16,-6 0 0-16,6 0 0 16,-17 9 0-16,7 1 0 15,-7 3-17-15,0 4-26 16,-4 5-43-16,-8-6-4 0</inkml:trace>
  <inkml:trace contextRef="#ctx0" brushRef="#br4" timeOffset="617193.8433">23663 13121 255 0,'0'0'7'16,"0"0"0"-16,0 0 1 0,0 0 0 16,0 0 2-16,-6 11 0 15,-2 1 1-15,-5 3 2 16,0 7-5-16,-3 5 0 0,-5 2 0 16,0 12 0-16,-2-2 1 15,0 3-2-15,-4 3 1 16,5 2-1-16,-6-2-1 0,4-1-1 15,-2-1-1-15,2-7-1 16,2 2 0-16,2-4 0 16,0-4-1-16,5-8-1 15,5-4-1-15,0-3 1 16,5-5 0-16,5-10 2 16,0 0 0-16,0 0 1 15,0 0-1-15,0 0 1 0,7-12-1 16,1-3 0-16,2-3-1 15,2-5-2-15,4-4-1 16,0 0-1-16,1-5-2 16,4-3-2-16,1-2-1 0,1-2-5 15,1-3-5-15,6-4-17 16,3 4-29-16,2-6-17 0</inkml:trace>
  <inkml:trace contextRef="#ctx0" brushRef="#br4" timeOffset="617876.3792">24032 12468 230 0,'0'0'6'0,"0"-8"8"16,0 8 3-16,0-12 3 0,0 12 2 16,0-15-1-16,0 15-2 15,-3-10 2-15,3 10-7 16,-7 18-5-16,-4 4-3 15,2 15-3-15,-6 13-1 16,-3 9 1-16,-4 12 2 16,-1 9 0-16,-3 5-1 15,1-1 0-15,-3-1-1 0,1-1-1 16,2-7 0-16,-3-7-2 16,4-5 1-16,-1-5-1 0,2-12 2 15,1-6-1-15,4-8 1 16,4-7-2-16,2-8 2 15,5-7 0-15,7-10-2 16,0 0 0-16,-4-6-1 0,8-13 0 16,5-5 1-16,6-11-1 15,2-5 1-15,8-12-1 16,0-5 1-16,7-8 0 0,1-8 0 16,4-4-2-1,3-3 1-15,-3-1 1 16,1 1-1-16,-4 3 0 0,-2 6 1 15,-2 6 0-15,-5 11 1 16,-5 9 1-16,-7 5 0 16,-1 11 0-16,-7 9 0 0,-1 3-1 15,0 7-1-15,-4 10 0 16,0 0 0-16,7 15-1 16,-2 9 1-16,0 9 0 0,8 11 0 15,1 3 2-15,4 10 1 16,3 3 0-16,4 4 0 15,1-1 1-15,6-2-1 16,0-1 0-16,-2-3-1 0,0-6 0 16,-3-1-1-16,1-8 0 15,-3 0 0-15,-9-10-1 16,5-2 1-16,-9-5 0 16,-4-6-1-16,-1-4 1 0,-2-3 0 15,-5-12-1-15,0 8-4 16,0-8-12-16,-12 12-49 15,4-14-18-15</inkml:trace>
  <inkml:trace contextRef="#ctx0" brushRef="#br4" timeOffset="619058.5576">21032 11905 230 0,'0'0'6'0,"0"0"4"15,0 0 6-15,-13 0 2 16,13 0 2-16,-10 0-1 0,10 0 1 16,-8 0 0-16,8 0 0 15,0 0-4-15,11-1-3 16,13-2-2-16,2-5-2 15,18-2 1-15,8-5 1 16,18-5-1-16,5-7-4 0,14-2 0 16,7-7-1-16,4-3-1 15,0 2-1-15,1-5-1 16,-6 8 0-16,-4-2 0 16,-8 4-1-16,-10 5 0 0,-11 5 0 15,-13 4-1-15,-10 3 1 16,-14 5 0-16,-7 2 1 15,-6 7-1-15,-12 1 0 16,0 0-1-16,0 0-1 0,0 0-3 16,-12 7-7-16,2 1-14 15,-3 6-42-15,-1-4-17 16</inkml:trace>
  <inkml:trace contextRef="#ctx0" brushRef="#br4" timeOffset="619428.007">22175 11326 341 0,'0'0'7'0,"0"0"4"16,0 0 3-16,0 0 0 16,0 0 0-16,0 0 1 15,0 0 0-15,0 0 2 0,12-5-7 16,1 2-3-16,1-2-2 15,4 3 0-15,10-5 0 16,4-1-1-16,0 4 0 16,7-7-1-16,-1 3-1 0,-1 4 0 15,-4-4-2-15,-3 8 0 16,-11 0 1-16,-4 0-1 16,-15 0 1-16,8 20 0 15,-13 0 0-15,-7 2 1 16,-8 5 0-16,-1 1 0 0,-6 4 0 15,2 0-1 1,-2-2 0-16,5-2-1 0,1-5-1 16,6 2-5-16,3-9-10 15,7-2-30-15,3 1-37 0,-1-4-2 16</inkml:trace>
  <inkml:trace contextRef="#ctx0" brushRef="#br4" timeOffset="620027.5838">21254 11596 328 0,'0'0'7'0,"0"0"5"0,0-10 2 15,0 10 2-15,0 0 2 16,0-8-2-16,0 8 1 16,0 0 0-16,0 0-6 0,-9 15-6 15,-3 0-2-15,-9 7-1 16,0 3 0-16,-9 5-1 16,-3 0 0-16,-4 2 0 15,-3-3 0-15,1-1 1 16,1-6-1-16,5-2 1 0,6-8-1 15,3 1 0 1,6-6 0-16,8-5 0 0,10-2-1 16,0 0 1-16,0 0-1 15,10-8 0-15,5 7 0 0,7-7 0 16,3 5 0-16,5 1 1 16,5-1-1-16,2 3 1 15,-2 3-1-15,2-1 1 0,-2 6-1 16,-5 0 1-16,0-1-1 15,0 6-4-15,-10-8-16 16,-11 4-61-16,12-1-1 16</inkml:trace>
  <inkml:trace contextRef="#ctx0" brushRef="#br4" timeOffset="624576.1664">22612 11967 283 0,'0'0'9'0,"0"0"3"15,7-10 3-15,-7 10 4 0,0 0 1 16,10-7 1-16,-10 7 0 16,0 0-2-16,0 0-8 15,0 0-3-15,8 10-2 16,-8 6-3-16,2 13-1 0,1 0 0 16,-1 8 0-16,6 3 2 15,-1 2-1-15,1 3 0 16,-3-3-1-16,5-6-1 15,-3 0 0-15,3-4 0 0,-3-8-1 16,-4 1 1-16,2-7 0 16,-2-6 0-16,-1 1 1 15,-2-13 2-15,0 0-1 16,0 0 0-16,0 0 0 16,-5-15 0-16,-3-5 0 0,1-10 0 15,-3-2-1-15,3-8-2 16,-3-2 1-16,2 0 0 15,-1-2-1-15,2 4 1 16,1 3 0-16,-1 7-1 16,4 3 1-16,0 9-1 0,1 4-1 15,2 14 1-15,0 0-1 16,0 0 0-16,-2 20 0 16,2 6 1-16,4 9-1 0,2 5 0 15,1 5 1-15,-1 2 0 16,3-3 0-16,-2-1 0 15,-2-4 0-15,2-7 0 0,-1-2-1 16,-1-7 1-16,-3-6 0 16,1-5 0-16,-3-2 1 15,0-10 0-15,0 0-1 16,0 0 0-16,-5-10 1 16,0-10-1-16,-1-7 0 0,-1-8-1 15,2-2 0-15,-4-6 0 16,2-1 0-16,1 0 1 15,-1 1-1-15,-1 7 1 16,0 4 0-16,3 1 0 16,-1 4 1-16,3 5-1 0,-3 2 0 15,4 3 0-15,0 7 0 16,0 0 0-16,2 10 0 16,0-13-1-16,0 13 0 0,0 0-1 15,0 0 0-15,0 0 0 16,0 0 0-16,0 0 0 0,0 0 1 15,0 0 0-15,0 0 1 16,6 0 1-16,-6 0 0 16,20 0 0-16,-4 0 0 15,1 3 1-15,3-3-1 16,5 0 1-16,2 0 0 0,5 0 0 16,3-3-1-16,4 0 1 15,4-4-1-15,2 3 1 16,5-4-1-16,0 1 0 15,-1 2 0-15,-1 0 0 16,-4 1 0-16,-6 1 0 16,-4 0-1-16,-8 1 0 0,-5-1 1 15,-5 3 0-15,-7-3 0 16,-9 3 0-16,0 0 1 16,0 0-2-16,0 0 0 0,0 0 0 15,-7-1 0-15,7 1 0 16,-15-3 0-16,5 3 0 0,0 0 0 15,0 0 0-15,3 0-2 16,-6 0 0-16,3 0-1 16,3 3-1-16,7-3 1 15,-17 0-2-15,17 0-1 16,-16 4 0-16,16-4 0 0,-12 5 0 16,12-5 0-16,-10 6 1 15,10-6 0-15,-12 4 1 16,2 1 1-16,0 0 1 15,0 2 0-15,-2-4 0 16,-4 4-3-16,2 1-3 0,-4-1-2 16,0-2-4-16,2 0-2 15,0 2-8-15,-3 1-3 16,-1-3-3-16,-1 2 2 0,2-1 2 16,-1-2 3-16,0 1 1 15,1-2 5-15,-2 0 6 16,-1-3 6-16,5 2 5 15,-1 0 1-15,4 0 4 0,-2-2 3 16,4 0 3-16,-1 0 3 16,3 0 3-16,3 0 1 15,7 0 4-15,-10-2 1 16,10 2-2-16,-8-4-2 0,8 4-1 16,0 0-2-16,-12-3-1 15,12 3-2-15,0 0-4 16,0 0-2-16,0 0-3 15,0 0 0-15,0 0-2 0,0 0-2 16,0 0 0 0,0 0 0-16,0 0-1 0,-10-3 1 15,10 3-1-15,-12 0 1 16,2 0 0-16,1 0 0 16,0 0 0-16,9 0 0 0,-14 0 1 15,14 0-1-15,-17 0 1 16,17 0-1-16,-11 0 0 0,11 0 0 15,-9 0 0-15,9 0 0 16,-16 0 0-16,16 0 0 16,-14 0-1-16,14 0 1 15,-15 0-1-15,15 0 1 16,-15 3 1-16,15-3-1 0,-10 0 1 16,10 0 0-16,0 0 0 15,0 0 2-15,-10 0-1 16,10 0 2-16,0 0-1 15,0 0 1-15,0 0-1 0,0-3 0 16,0 3 0-16,5-12-1 16,2 2 0-16,4 0-1 15,5-3 1-15,7-7 0 16,4 1 0-16,3-1 1 16,7-7 1-16,0 2 0 0,4-2 0 15,-2 2 1-15,-2 3-1 16,-4-2 0-16,-6 11 0 0,-5-3-1 15,-4 9 0-15,-8 3-1 16,-10 4 0-16,12-8-1 16,-12 8-1-16,0 0 0 15,0 0 0-15,0 0-1 16,-7 12 1-16,-3-5-1 0,-5 6 1 16,-5-1-1-16,-2 6 0 15,-5 2 0-15,-6-1 0 16,-1-1-1-16,-7 3 0 15,7-3 0-15,-4 2 0 16,2-5 0-16,2 0 1 0,4-5 0 16,4 0 0-16,8-3 1 15,4-2 0-15,1-2 0 16,13-3-1-16,-10 0 1 0,10 0 0 16,10-6 0-16,3-3 0 15,8-1 0-15,4-3 0 16,8-3 0-16,6-5 1 15,4 1 0-15,4-2-1 0,-4 0 1 16,4 3 0-16,-6-2 0 16,0 4-1-16,-9 5 1 15,-5-4 0-15,-7 9 0 0,-3 3 0 16,-9-4 0-16,-8 8 0 16,0 0 0-16,0 0-1 15,0 0 1-15,0 0-1 16,-4 2 0-16,-5 4-1 15,-3-2 0-15,5-1 1 0,-3 1-1 16,2-1 1-16,8-3-1 16,-12 5 1-16,12-5 0 15,-10 0 0-15,10 0 0 16,0 0 0-16,0 0 1 0,-7-5-1 16,7 5 0-16,0 0 0 15,0-7 0-15,0 7 0 16,0 0 0-16,2-10-1 15,-2 10 1-15,18-8-1 0,-1 7 1 16,0 1 0-16,8 0 0 16,5 0 0-16,3 0 0 15,0 1 1-15,5 2 0 0,-1 2-1 16,4-2 1-16,-7-3 0 16,1 2-1-16,-3 0 1 15,-4-2-1-15,-6 0 1 16,-5 0 0-16,-1 0 0 15,-16 0 0-15,14 0 0 16,-14 0 0-16,0 0 0 0,0 0-1 16,-13 0 1-16,7 0-2 15,-7-2 1-15,2 2-1 16,-1 0 0-16,0 0 0 0,3-2 1 16,-4 2 0-16,13 0-1 15,-12 0 1-15,12 0 0 16,0 0-1-16,-8 0-1 15,8 0 1-15,0 0-1 0,5 0 1 16,-5 0-1-16,17 2 1 16,-3 0 0-16,2-2 1 15,2 3 1-15,-1-3-1 0,-2 2 1 16,-3-2-1-16,3 0 1 16,-8 0-1-16,-7 0 1 15,13 0 1-15,-13 0-1 16,0 0 0-16,0 0 0 15,0 0 0-15,-3-5-1 0,3 5 0 16,-10-7 0-16,10 7-1 16,-11-8 1-16,11 8 0 15,-13-1-1-15,13 1 0 16,-12-3 0-16,12 3 0 0,-13 0 1 16,13 0-2-16,-12 12 1 15,2-2 0-15,2 4 0 16,0 5 0-16,1 5 0 15,1 1 1-15,3 1-1 0,3 9 1 16,0-3 0-16,0 3 0 16,2-3 0-16,-1 1 0 15,8-4 1-15,-7-7-2 0,3 3 0 16,0-6-3-16,-2-7-2 16,-1-3 0-16,-2-9-3 15,0 0-4-15,0 0-1 16,0 0 0-16,0-20 1 15,-5-2 1-15,2-5 2 0,-2-5 0 16,1-3 5-16,-5-2 5 16,3 5 6-16,-2 2 1 15,-2 2 3-15,1 6 1 16,1 10 0-16,0 4-1 0,8 8-2 16,-12 0-1-16,4 5-2 15,8 10-3-15,-2 10 0 0,2 1 0 16,0 10-1-16,2 3 1 15,6-2 0-15,0 4 0 16,4-7-1-16,-2-2 1 16,2-2-1-16,-2-8-1 15,-2-2-2-15,2-5 0 0,-6-4-2 16,-4-11-3-16,0 0-4 16,0 0-1-16,0 0-3 15,-4-17-1-15,-5-4-3 16,-3-9 2-16,-4-3 1 15,5-8 5-15,-3 2 6 0,2-2 8 16,-1 4 5-16,3 5 6 16,0 5 3-16,4 7 1 15,4 8-1-15,2 12 0 16,0 0-4-16,0 19-3 0,0 9-5 16,2 7-2-16,7 4-1 15,0 9 1-15,6 0 0 16,-2 0-1-16,-1-4-1 0,1-2 0 15,1-4 0-15,-1-9-1 16,-3-5-1-16,-3-3 0 16,-2-4 0-16,0-2-3 15,-5-15-3-15,3 7-7 0,-3-7-6 16,-6 0-13-16,6 0-39 16,-14-4-9-16</inkml:trace>
  <inkml:trace contextRef="#ctx0" brushRef="#br4" timeOffset="625087.64">22724 12489 306 0,'0'0'5'16,"0"0"1"-16,0 0 3 16,2-12 2-16,11 7 1 15,4-2 2-15,8 0 1 0,8-1 2 16,8 4-6-16,7-4-2 16,2 3-1-16,4-2-2 15,-1 2-3-15,-2 2 0 16,-2-1 0-16,-3 1-3 15,-8 1 1-15,-6-1 1 16,-10 3 0-16,-1-3 1 0,-9 3-1 16,-12 0 0-16,0 0 1 15,0 0-2-15,-18-5 1 16,-1 5-2-16,-4 0-1 16,-9 0-2-16,-1 3 1 0,-6-1 0 15,1 1 0-15,1 2 0 16,0 0 1-16,2 0 0 15,8-3 0-15,2 1 0 0,4 1 0 16,14-4 1-16,7 0 0 16,0 0 0-16,20-1 1 15,5-5 0-15,8-1 0 0,1 2-2 16,6 0-9-16,-5 5-47 16,5-3-20-16</inkml:trace>
  <inkml:trace contextRef="#ctx0" brushRef="#br4" timeOffset="625888.5279">22878 11494 289 0,'0'0'8'16,"0"0"3"-16,0 0 5 16,0 0 0-16,0 0 0 0,0 0 0 15,0 0 0-15,0 0-1 16,-2 13-5-16,2 1-3 15,0 13-4-15,0 9 0 16,2 5 2-16,1 16 2 16,4 8 0-16,3 7 2 0,-2 7-1 15,1 5-1-15,2-2 0 16,-2 0-2-16,-1 2 0 16,5-2-2-16,-6-6-1 0,2-1 0 15,0-3-2-15,0-6 1 16,-1 1-1-16,-1-7 0 15,-2-4 1-15,3-1-1 0,-6-8 1 16,1-8-1-16,1-1 0 16,-1-8 1-16,-1-6 0 15,-2-6-1-15,3-6 0 16,-3-1 1-16,0-11 0 0,0 0 0 16,0 0-1-16,0 0-1 15,0 0-2-15,0 0-2 16,-5-12-4-16,-2 1-11 15,4-1-19-15,3-3-45 16,-5-3-3-16</inkml:trace>
  <inkml:trace contextRef="#ctx0" brushRef="#br4" timeOffset="626406.9092">22876 11561 278 0,'0'0'4'0,"0"0"0"0,0 0-1 16,0 0 4-16,0 5 1 0,0 15 3 16,2 12 4-16,1 8 3 15,1 17-3-15,1 13 5 16,5 8 0-16,-2 11-3 16,2 6-2-16,5-4-2 0,-5 4-4 15,3-3-2-15,-1-6-3 16,1-5-1-16,-1-4-2 15,-5-5 0-15,3-5 1 16,-2-5-1-16,-1-7 0 16,0-8 0-16,-4-6-1 0,5-5 0 15,-6-12-1-15,1-1 0 16,-3-14-2-16,0-9-2 0,0 0-2 16,-5 0-3-16,-3-12-2 15,3-5-3-15,-2-4-2 16,2 0-3-16,-3-4-4 15,3 2-2-15,-2 1 0 16,2 8 1-16,0-2-12 16,-2 9-35-16,7 7-1 0</inkml:trace>
  <inkml:trace contextRef="#ctx0" brushRef="#br4" timeOffset="627870.9485">23294 12591 311 0,'0'0'10'0,"0"0"5"16,0 0 1-16,0 0 3 15,0 0 0-15,0 0 0 0,0 0 1 16,0 13 1-16,0 0-9 15,2 4-5-15,3 7-2 16,-3 1-1-16,1 6 1 0,-1 3-2 16,0-2 0-16,1 0 0 15,3-2-1-15,-3 0 0 16,1-6 0-16,-2-1-1 0,1-3 0 16,1-5 0-16,-4-3-1 15,3-2 0-15,-3-10-1 16,0 0-2-16,0 0 0 15,0 0-1-15,-5-13-1 16,-2-9 0-16,3-6 1 16,1-6-1-16,-8-3 1 0,1-4 2 15,1 2 0-15,1 0 2 16,-2-1 1-16,0 8 1 16,2 3 1-16,-1 0 1 15,4 8 0-15,2 3 1 0,-2 4-2 16,3 4 0-16,2 10-1 15,0 0-1-15,0 0 0 16,-5 17-1-16,5 2 0 0,0 8-1 16,0 3 0-16,0 5 2 15,0 0-1-15,3 0-1 16,-1-3 1-16,0-5 0 0,3 1 0 16,-2-11 0-16,-1 1 0 15,1-6 1 1,-3-5 0-16,0-7 0 0,0 0 0 15,0 0 0-15,0-10 0 16,-5-7 0-16,0-7 1 16,0-7-1-16,-3-6-1 0,3 1 0 15,0-7 1-15,-2 6 0 16,2-4-1-16,0 10 1 16,0 6 0-16,2 6 0 0,-2 4-1 15,3 4 1-15,2 11-1 16,-2-9-1-16,2 9 0 15,0 0 0-15,0 0 0 16,0 12 0-16,0 0 0 0,2 3 0 16,0 5 0-16,-2 0 2 15,0 5-2-15,0-3 1 16,0 3-1-16,0-5 1 0,-2-1 0 16,0-1 0-16,-4-6-1 15,2-1 0-15,4-11 0 16,-8 14 1-16,8-14 0 15,-10 0-1-15,10 0 1 16,-8-5-1-16,8 5 1 16,-6-18 0-16,1 6 1 0,2-3-1 15,3 1 0-15,0-1 0 16,0-3 1-16,2 4-1 16,4-4 0-16,0 3 1 0,2 0-1 15,2 0 1-15,0 3 0 16,0 0 0-16,-3 3 0 15,1-5 0-15,-8 14-1 0,10-12 1 16,-10 12-1-16,0 0 0 16,0 0-1-16,0 0 1 15,0 0-1-15,10 10 1 16,-10 3-1-16,2 4 0 0,0 2 1 16,4 3 0-16,1 6 0 15,3 2-4-15,-3-8-10 16,9-10-57-16,-4 13-14 15</inkml:trace>
  <inkml:trace contextRef="#ctx0" brushRef="#br4" timeOffset="628439.8812">23144 12929 323 0,'0'0'8'16,"0"0"2"-16,0 0 3 15,0 0 1-15,0 0 2 16,0 0-1-16,0 0 0 15,0-7 0-15,0 7-6 16,0 0-5-16,7 0 0 16,-7 0 0-16,16 7-1 0,-6 3 0 15,-1 0-1-15,4 2 1 16,2 5-1-16,2-2 0 16,0 0-1-16,-1 3 0 15,1-6-1-15,-4 3 1 0,1-6 0 16,-1 1 0-16,-3 0-1 15,-1-5 1-15,-9-5 0 0,11 7 0 16,-11-7 2-16,0 0 0 16,10 0 0-16,-10 0 0 15,2-12 0-15,0 0 1 16,3 0 0-16,1-6-1 16,-1-2-1-16,2 0 1 0,0 3-1 15,-1-5 0-15,4 4 1 16,-6 0-3-16,-1 6 0 15,1 0 0-15,-4 12 0 16,5-15 0-16,-5 15 0 16,0 0 0-16,0 0-4 15,0 0-6-15,0 0-18 0,-9 7-56 16,9-7-3-16</inkml:trace>
  <inkml:trace contextRef="#ctx0" brushRef="#br2" timeOffset="636972.5533">22584 13305 213 0,'0'0'7'0,"0"0"3"16,-7-5 4-16,7 5 5 16,0 0 2-16,-9-5 2 0,9 5 1 15,0 0 0-15,0 0-3 16,0 0-4-16,0 0-5 16,0 0-3-16,0 0-3 15,0 0-2-15,0 0 1 0,0 0-1 16,16 0 1-16,5 0-2 15,6 2 2-15,5 1 1 16,8 2 0-16,3-5-1 16,3 3 0-16,4-2 0 0,1 2-1 15,-7-1 0-15,-1-2-1 16,-6 3 0-16,-3-3-1 16,-5 3-1-16,-3-1 0 15,-6-2 0-15,-7 3 0 0,-2-3-1 16,-11 0 0-16,14 3 1 15,-14-3-1-15,0 0 1 16,0 0-1-16,0 0 1 16,0 0-1-16,0 0 1 15,0 0-1-15,0 0-1 16,0 0-2-16,0 0-4 0,0 0-5 16,0 0-13-16,-11 6-40 15,11-6-21-15</inkml:trace>
  <inkml:trace contextRef="#ctx0" brushRef="#br2" timeOffset="637451.3193">23115 13225 369 0,'0'0'5'16,"0"0"2"-16,0 0 4 16,0 0-2-16,-4-9 1 15,4 9 0-15,0 0-1 16,0 0 2-16,0 0-5 0,11 0-1 16,-4 0-2-16,8 5 0 15,0-1 1-15,5 1 0 16,0 2-1-16,5-1 0 15,-5 2-1-15,0-4 0 0,-3 4-1 16,-4-3-1-16,-1 0 1 16,-12-5-1-16,7 12 1 0,-7-2 0 15,-3-3 0-15,-4 5 1 16,-5-1-1-16,-1 4 0 16,-4 3 0-16,-3-4 0 15,0 1 0-15,0-1-1 0,3 1 0 16,-2 1 0-16,5-4 0 15,3-2 1 1,-2-2-1-16,13-8 0 0,-16 12-1 16,16-12 0-16,0 0-2 15,-11 5-3-15,11-5-7 16,0 0-13-16,0 0-58 0,0 0-1 16</inkml:trace>
  <inkml:trace contextRef="#ctx0" brushRef="#br2" timeOffset="638057.8356">22724 13201 343 0,'0'0'7'0,"0"0"2"15,0 0 2-15,0 0-1 16,0 0 0-16,0 0 0 15,-5-3 1-15,5 3 0 0,-10 6-6 16,0 0-2-16,-2 5-1 16,-3-2 1-16,-5 7 0 15,0-4 0-15,-4 1 0 0,0-6 0 16,3 2-1-16,-2-6 0 16,1 2-1-16,5-3 1 15,1-2-1-15,-1 0 0 16,4 0 0-16,4 0-1 0,9 0 0 15,-13 0-1 1,13 0 0-16,0 0 0 0,0 0-1 16,0 0 1-16,10 11 0 15,2-5 0-15,6 2 0 16,5 2 2-16,1 2 0 0,6 2-1 16,0-5 1-16,-3 1 0 15,1 0 0-15,-1-3 0 16,-4 3 0-16,-7-3-1 15,2 0 1-15,-6-1-1 0,-4-1 0 16,-8-5 0-16,13 7 0 16,-13-7-3-16,9 8-9 15,-9-8-17-15,0 0-51 0,0 0-2 16</inkml:trace>
  <inkml:trace contextRef="#ctx0" brushRef="#br2" timeOffset="639023.7339">23197 12599 170 0,'0'0'7'0,"0"0"3"16,0 0 6-16,2-10 3 16,-2 10 4-16,5-10 3 15,-5 10 3-15,5-15 1 16,-5 15-4-16,0-12-1 0,0 12-3 15,2-15-4-15,-2 15-1 16,0-10-5-16,0 10-2 16,0 0-3-16,0 0-2 15,0 0-2-15,0 0-1 0,0 8-1 16,0 4-1-16,0 3 1 16,3 7 0-16,1 3 0 15,2 5 0-15,-1 2 1 16,2-3-1-16,1 9 0 0,1-4 1 15,-1 1-1-15,0-3 0 16,-1 1 0-16,3-4 0 16,-5-5 0-16,-2 2 0 15,1-6 0-15,1-1 0 16,-2-9-1-16,-3 2 1 0,0-12 0 16,2 14 1-16,-2-14 0 15,0 0 0-15,0 0-1 16,0 0-1-16,0 0-2 15,0 0-6-15,-10-6-10 0,10 6-28 16,-4-18-40-16,-1 9-2 16</inkml:trace>
  <inkml:trace contextRef="#ctx0" brushRef="#br2" timeOffset="639672.41">23156 12537 310 0,'0'0'8'16,"0"0"5"-16,0 0 2 15,0 0 1-15,0 0 2 0,0 0 1 16,-5-10-1-16,5 10 0 16,0 0-8-16,0 0-4 15,-11 13-2-15,0-1-2 16,4 0 0-16,-4 5-1 0,0 6 0 16,0-5 0-16,-1 1 0 15,4-2-1-15,-1-2 1 16,4-3 0-16,0-4-1 0,5-8 1 15,-5 10 1-15,5-10 0 16,0 0 1-16,0 0 0 16,3-6-1-16,1-3 1 15,6-3 0-15,1-3 0 16,1-2-1-16,3-5 0 16,2 1 0-16,-4-1 0 15,4 3 1-15,-5 1-1 0,0 1 1 16,-2 1-1-16,-2 4 0 0,0 4 0 15,-8 8 0-15,4-12-2 16,-4 12 0-16,0 0 0 16,10-2 0-16,-10 2 0 15,7 5 0-15,-7-5 0 0,18 17 0 16,-10-5 0-16,5 4 0 16,1 1 0-16,-2 1 0 15,3 1 0-15,0 1 0 16,-2-2 0-16,4-1 0 0,-4-2 0 15,-1 0 0-15,1-1 0 16,1-4 0-16,-1 2-4 16,-3-7-13-16,2-7-54 15,-2 7-16-15</inkml:trace>
  <inkml:trace contextRef="#ctx0" brushRef="#br2" timeOffset="640226.6898">23097 12886 376 0,'0'0'7'0,"0"0"1"0,0 0 1 16,0 0 1-1,0 0 0-15,0 0 1 0,3-2 1 16,-3 2 0-16,17 2-4 15,-7 5-3-15,3 1 0 0,-2 2-1 16,7 2-1-16,-3 4 0 16,5-1-1-16,-6-1-1 15,4 1 0-15,-1 2 0 0,-1-5 0 16,-4 2-1-16,1-2 0 16,-1-3 0-16,-5-1 1 15,-7-8-1-15,13 12 1 16,-13-12 1-16,0 0 0 15,0 0 1-15,9 0 0 16,-9 0 0-16,11-14 0 0,-6-1 1 16,2-3-4-16,0-2 0 15,4 0 0-15,-1-2 0 16,2 5 0-16,-4-1 0 16,-2 4 0-16,4 6-14 15,-10 8-31-15,13-5-42 0,-13 5 1 16</inkml:trace>
  <inkml:trace contextRef="#ctx0" brushRef="#br2" timeOffset="641419.6387">20102 14004 213 0,'0'0'6'15,"0"0"4"-15,-11-3 3 0,11 3 4 16,0 0 3-16,-9 0 1 16,9 0 2-16,0 0-1 15,-8 0-4-15,8 0-3 0,0 0-4 16,0 0-2-16,0 0-2 15,0 0 0-15,3-5 0 16,9 3 1-16,6-5 0 0,1-4 1 16,11-1 1-16,3-6-1 15,6-2-2-15,8 1-1 16,-2-5 0-16,4-2-2 16,2 2 0-16,-4-1 0 15,0 3-2-15,-7 2 1 16,0 4-1-16,-8 2 0 0,-2 1-1 15,-7 4 0-15,-4-1 0 16,-1 5-1-16,-9 0 1 16,-9 5 0-16,11-5 0 0,-11 5 1 15,0 0-2-15,9-2 0 16,-9 2 0-16,0 0 0 16,0 0 0-16,0 0 0 15,0 0 0-15,0 0 0 16,0 0-2-16,0 0 1 0,0 0 0 15,0 0-2-15,0 0-2 16,3 4-4-16,-3-4-9 16,0 0-16-16,-7 20-49 15,7-20-3-15</inkml:trace>
  <inkml:trace contextRef="#ctx0" brushRef="#br2" timeOffset="641785.9535">20661 13619 344 0,'0'0'7'0,"0"0"2"15,0 0 4-15,0 0 0 0,0 0 1 16,2-7 0-16,-2 7 1 16,0 0 2-16,13-7-7 15,-6 4-3-15,5 1-1 16,4-3 0-16,1 0-1 0,3 0-1 15,2-2-1-15,-2 1-1 16,-2 2 0-16,-2 2-1 16,-3-4 0-16,-3 6-1 15,-10 0 1-15,11 8 0 16,-11 2 0-16,-4 5 0 0,-3 1 1 16,-3 9 0-16,-3 0 0 15,-1 3 0-15,0 1 0 16,-2-4-1-16,4 2 0 0,-3-4-1 15,3-1-4-15,2-8-5 16,7 6-14-16,-7 5-54 16,8-14-9-16</inkml:trace>
  <inkml:trace contextRef="#ctx0" brushRef="#br2" timeOffset="642271.3588">20231 13716 365 0,'0'0'7'16,"0"0"2"-16,0 0 3 15,0 0-2-15,0 0 1 16,0 0 0-16,0 0 0 16,5 7 1-16,-8 6-6 0,-6 7-3 15,-2 3-1-15,-1 3 0 16,-3 6 1-16,-2-1 0 15,-1 1-1-15,1-6 1 16,-3 3-1-16,2-8 0 0,1-3 0 16,-1-1 0-16,6-7 0 15,0-1 0-15,2-4-1 16,10-5 1-16,-12 6-2 16,12-6 0-16,0 0 0 15,9 0-1-15,4 0 1 0,8-3 0 16,7 0-1-16,5 1 1 15,4 2 0-15,10 0-8 16,-5 5-71-16,8 0-4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2021-01-17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562256-33F3-400F-833D-1C6D9017A847}" type="slidenum">
              <a:rPr lang="en-CA" altLang="en-US" smtClean="0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39001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2C65C7-A042-4799-86BB-627996430EC7}" type="slidenum">
              <a:rPr lang="en-CA" altLang="en-US" smtClean="0"/>
              <a:pPr>
                <a:defRPr/>
              </a:pPr>
              <a:t>20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08413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2C65C7-A042-4799-86BB-627996430EC7}" type="slidenum">
              <a:rPr lang="en-CA" altLang="en-US" smtClean="0"/>
              <a:pPr>
                <a:defRPr/>
              </a:pPr>
              <a:t>25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95979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" name="Rectangle 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76200" y="6596063"/>
            <a:ext cx="90678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dirty="0" smtClean="0">
                <a:solidFill>
                  <a:srgbClr val="101141"/>
                </a:solidFill>
              </a:rPr>
              <a:t>DE </a:t>
            </a:r>
            <a:r>
              <a:rPr lang="en-US" sz="1100" b="1" dirty="0">
                <a:solidFill>
                  <a:srgbClr val="101141"/>
                </a:solidFill>
              </a:rPr>
              <a:t>ZG/ES ZG561     Mechanisms and Robotics  </a:t>
            </a:r>
            <a:r>
              <a:rPr lang="en-US" sz="1100" b="1" dirty="0" smtClean="0">
                <a:solidFill>
                  <a:srgbClr val="101141"/>
                </a:solidFill>
              </a:rPr>
              <a:t>                                               </a:t>
            </a:r>
            <a:r>
              <a:rPr lang="en-US" sz="1100" b="1" dirty="0">
                <a:solidFill>
                  <a:srgbClr val="101141"/>
                </a:solidFill>
              </a:rPr>
              <a:t>BITS </a:t>
            </a:r>
            <a:r>
              <a:rPr lang="en-US" sz="1100" dirty="0" err="1" smtClean="0">
                <a:solidFill>
                  <a:srgbClr val="101141"/>
                </a:solidFill>
              </a:rPr>
              <a:t>Pilani</a:t>
            </a:r>
            <a:endParaRPr lang="en-US" sz="1100" dirty="0">
              <a:solidFill>
                <a:srgbClr val="10114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40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emf"/><Relationship Id="rId5" Type="http://schemas.openxmlformats.org/officeDocument/2006/relationships/customXml" Target="../ink/ink15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emf"/><Relationship Id="rId4" Type="http://schemas.openxmlformats.org/officeDocument/2006/relationships/customXml" Target="../ink/ink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emf"/><Relationship Id="rId5" Type="http://schemas.openxmlformats.org/officeDocument/2006/relationships/customXml" Target="../ink/ink22.xml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emf"/><Relationship Id="rId5" Type="http://schemas.openxmlformats.org/officeDocument/2006/relationships/customXml" Target="../ink/ink30.xml"/><Relationship Id="rId4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emf"/><Relationship Id="rId5" Type="http://schemas.openxmlformats.org/officeDocument/2006/relationships/customXml" Target="../ink/ink32.xml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54.em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4.xml"/><Relationship Id="rId5" Type="http://schemas.openxmlformats.org/officeDocument/2006/relationships/image" Target="../media/image460.emf"/><Relationship Id="rId4" Type="http://schemas.openxmlformats.org/officeDocument/2006/relationships/customXml" Target="../ink/ink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emf"/><Relationship Id="rId4" Type="http://schemas.openxmlformats.org/officeDocument/2006/relationships/customXml" Target="../ink/ink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customXml" Target="../ink/ink4.xml"/><Relationship Id="rId14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emf"/><Relationship Id="rId4" Type="http://schemas.openxmlformats.org/officeDocument/2006/relationships/customXml" Target="../ink/ink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emf"/><Relationship Id="rId4" Type="http://schemas.openxmlformats.org/officeDocument/2006/relationships/customXml" Target="../ink/ink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emf"/><Relationship Id="rId4" Type="http://schemas.openxmlformats.org/officeDocument/2006/relationships/customXml" Target="../ink/ink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emf"/><Relationship Id="rId4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emf"/><Relationship Id="rId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0" y="3505200"/>
            <a:ext cx="6400800" cy="1524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Mechanisms and Robotics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		</a:t>
            </a:r>
            <a:r>
              <a:rPr lang="en-IN" sz="3600" dirty="0"/>
              <a:t> </a:t>
            </a:r>
            <a:r>
              <a:rPr lang="en-IN" sz="3600" dirty="0" smtClean="0"/>
              <a:t>DE ES DM  </a:t>
            </a:r>
            <a:r>
              <a:rPr lang="en-IN" sz="3600" dirty="0"/>
              <a:t>ZG561</a:t>
            </a:r>
            <a:endParaRPr lang="en-US" sz="36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2195736" y="5410200"/>
            <a:ext cx="6338664" cy="533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3200" b="1" dirty="0">
                <a:solidFill>
                  <a:srgbClr val="FF0000"/>
                </a:solidFill>
              </a:rPr>
              <a:t>Lecture </a:t>
            </a:r>
            <a:r>
              <a:rPr lang="en-US" altLang="en-US" sz="3200" b="1" dirty="0" smtClean="0">
                <a:solidFill>
                  <a:srgbClr val="FF0000"/>
                </a:solidFill>
              </a:rPr>
              <a:t>- 2</a:t>
            </a:r>
            <a:endParaRPr lang="en-US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Configurations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2E5D3270-C808-4CEF-8D7A-5CDE7DE29511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10</a:t>
            </a:fld>
            <a:endParaRPr lang="en-CA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2590800" cy="685800"/>
          </a:xfrm>
        </p:spPr>
        <p:txBody>
          <a:bodyPr/>
          <a:lstStyle/>
          <a:p>
            <a:r>
              <a:rPr lang="en-US" dirty="0" smtClean="0"/>
              <a:t>Spherical</a:t>
            </a:r>
          </a:p>
          <a:p>
            <a:endParaRPr lang="en-US" dirty="0"/>
          </a:p>
        </p:txBody>
      </p:sp>
      <p:pic>
        <p:nvPicPr>
          <p:cNvPr id="9" name="Picture 8" descr="spherical_W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90800"/>
            <a:ext cx="3581400" cy="3514249"/>
          </a:xfrm>
          <a:prstGeom prst="rect">
            <a:avLst/>
          </a:prstGeom>
        </p:spPr>
      </p:pic>
      <p:pic>
        <p:nvPicPr>
          <p:cNvPr id="10" name="Picture 9" descr="Spherical_WE_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09800"/>
            <a:ext cx="4738208" cy="3935301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82920" y="1488240"/>
              <a:ext cx="1199160" cy="56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7440" y="1472760"/>
                <a:ext cx="1231200" cy="5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2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Configurations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64FF054C-3F77-4C63-8EFF-8440A4590BF6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11</a:t>
            </a:fld>
            <a:endParaRPr lang="en-CA" alt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28600" y="1447800"/>
            <a:ext cx="82296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SCARA (Selective compliance assembly robotic arm)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variation of the cylindrical configuration involving,        1 linear joint and 2 rotary joints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3" name="Picture 12" descr="4661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048000"/>
            <a:ext cx="4038600" cy="2715181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06320" y="2295360"/>
              <a:ext cx="1040760" cy="141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920" y="2282760"/>
                <a:ext cx="1071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83600" y="2262600"/>
              <a:ext cx="8564040" cy="3996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040" y="2246760"/>
                <a:ext cx="8597160" cy="40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61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Configurations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12</a:t>
            </a:fld>
            <a:endParaRPr lang="en-CA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1981200"/>
          <a:ext cx="8229600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  <a:gridCol w="3276600"/>
                <a:gridCol w="4038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S. No.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Configuration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Joints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Cartesian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 Linear joints)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Cylindrical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 Linear joints, 1 Rotary Joint)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Polar (Spherical)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 Linear joint, 2 Rotary joints)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Articulated (jointed arm)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(3 Rotary Joints)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204977-9435-474C-9171-63F58D2D3993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22360" y="2882880"/>
              <a:ext cx="6904800" cy="176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4080" y="2866320"/>
                <a:ext cx="6929640" cy="178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57200"/>
            <a:ext cx="8229600" cy="822960"/>
          </a:xfrm>
        </p:spPr>
        <p:txBody>
          <a:bodyPr>
            <a:normAutofit/>
          </a:bodyPr>
          <a:lstStyle/>
          <a:p>
            <a:r>
              <a:rPr lang="en-US" sz="3300" dirty="0" smtClean="0"/>
              <a:t>Robot Configurations and Work Envelope</a:t>
            </a:r>
            <a:endParaRPr lang="en-US" sz="3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D653F91B-ED42-4922-8CC2-C5BC0A02C140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13</a:t>
            </a:fld>
            <a:endParaRPr lang="en-CA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2590800" cy="685800"/>
          </a:xfrm>
        </p:spPr>
        <p:txBody>
          <a:bodyPr/>
          <a:lstStyle/>
          <a:p>
            <a:r>
              <a:rPr lang="en-US" dirty="0" smtClean="0"/>
              <a:t>Cartesian</a:t>
            </a:r>
          </a:p>
          <a:p>
            <a:endParaRPr lang="en-US" dirty="0"/>
          </a:p>
        </p:txBody>
      </p:sp>
      <p:pic>
        <p:nvPicPr>
          <p:cNvPr id="9" name="Picture 8" descr="cartesian_W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11" y="1905000"/>
            <a:ext cx="5326777" cy="4495800"/>
          </a:xfrm>
          <a:prstGeom prst="rect">
            <a:avLst/>
          </a:prstGeom>
        </p:spPr>
      </p:pic>
      <p:pic>
        <p:nvPicPr>
          <p:cNvPr id="10" name="Picture 9" descr="cartesian_W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8" y="1524000"/>
            <a:ext cx="2886076" cy="22860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5867400" y="4412456"/>
            <a:ext cx="3019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/>
              <a:t>Work Volume or Work Envelope is a term that refers to the space within which a robot can manipulate its wrist’s end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876680" y="1975320"/>
              <a:ext cx="6868440" cy="3913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7320" y="1961280"/>
                <a:ext cx="6894360" cy="39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59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/>
          </a:bodyPr>
          <a:lstStyle/>
          <a:p>
            <a:r>
              <a:rPr lang="en-US" sz="3200" dirty="0"/>
              <a:t>Robot Configurations and Work Envelope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89633871-3802-45D9-B5FA-D345A50170D4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14</a:t>
            </a:fld>
            <a:endParaRPr lang="en-CA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2590800" cy="685800"/>
          </a:xfrm>
        </p:spPr>
        <p:txBody>
          <a:bodyPr/>
          <a:lstStyle/>
          <a:p>
            <a:r>
              <a:rPr lang="en-US" dirty="0" smtClean="0"/>
              <a:t>Cylindrical</a:t>
            </a:r>
          </a:p>
          <a:p>
            <a:endParaRPr lang="en-US" dirty="0"/>
          </a:p>
        </p:txBody>
      </p:sp>
      <p:pic>
        <p:nvPicPr>
          <p:cNvPr id="9" name="Picture 8" descr="cylindri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57400"/>
            <a:ext cx="5150655" cy="39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6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0413"/>
          </a:xfrm>
        </p:spPr>
        <p:txBody>
          <a:bodyPr>
            <a:normAutofit/>
          </a:bodyPr>
          <a:lstStyle/>
          <a:p>
            <a:r>
              <a:rPr lang="en-US" sz="3200" dirty="0"/>
              <a:t>Robot Configurations and Work Envelope</a:t>
            </a:r>
            <a:endParaRPr lang="en-IN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4648200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24000"/>
            <a:ext cx="8229600" cy="4632325"/>
          </a:xfrm>
        </p:spPr>
        <p:txBody>
          <a:bodyPr/>
          <a:lstStyle/>
          <a:p>
            <a:r>
              <a:rPr lang="en-US" dirty="0" smtClean="0"/>
              <a:t>Polar</a:t>
            </a:r>
          </a:p>
          <a:p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78440" y="5311440"/>
              <a:ext cx="540000" cy="25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1240" y="5304240"/>
                <a:ext cx="552600" cy="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Robot Configurations and Work </a:t>
            </a:r>
            <a:r>
              <a:rPr lang="en-US" sz="3200" dirty="0" smtClean="0"/>
              <a:t>Envelope</a:t>
            </a:r>
            <a:endParaRPr lang="en-IN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5227638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8269" y="1464523"/>
            <a:ext cx="3729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Jointed Arm Configuration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95840" y="1504800"/>
              <a:ext cx="3860640" cy="2910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80" y="1489320"/>
                <a:ext cx="3890880" cy="29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6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Robot Configurations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64FF054C-3F77-4C63-8EFF-8440A4590BF6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17</a:t>
            </a:fld>
            <a:endParaRPr lang="en-CA" alt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28600" y="1447800"/>
            <a:ext cx="82296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eaLnBrk="1" hangingPunct="1">
              <a:spcBef>
                <a:spcPct val="20000"/>
              </a:spcBef>
              <a:defRPr/>
            </a:pPr>
            <a:r>
              <a:rPr lang="en-US" sz="2400" dirty="0" smtClean="0"/>
              <a:t>Selective </a:t>
            </a:r>
            <a:r>
              <a:rPr lang="en-US" sz="2400" dirty="0"/>
              <a:t>compliance assembly robotic arm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SCARA ()</a:t>
            </a:r>
          </a:p>
          <a:p>
            <a:pPr marL="342900" lvl="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variation of the cylindrical configuration, </a:t>
            </a:r>
            <a:r>
              <a:rPr lang="en-US" sz="2400" dirty="0"/>
              <a:t>involving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</a:t>
            </a:r>
          </a:p>
          <a:p>
            <a:pPr marL="342900" lvl="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1 linear joint and 2 rotary joints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3" name="Picture 12" descr="4661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429000"/>
            <a:ext cx="4038600" cy="2715181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986000" y="2414160"/>
              <a:ext cx="4015800" cy="3794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5200" y="2407680"/>
                <a:ext cx="4037400" cy="38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Wrist Movements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1026" name="Picture 2" descr="D:\College\PPT_Slides\Industrial_Robotics\FAQ%20Mec%20-%20Pitch%20Roll%20Ya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905000"/>
            <a:ext cx="4614863" cy="3243378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13720" y="1870200"/>
              <a:ext cx="6103800" cy="4732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160" y="1853280"/>
                <a:ext cx="6136920" cy="47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537560" y="1758240"/>
              <a:ext cx="3160440" cy="4442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4600" y="1753920"/>
                <a:ext cx="3189960" cy="446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2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2544763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Degrees </a:t>
            </a:r>
            <a:r>
              <a:rPr lang="en-US" sz="2800" dirty="0"/>
              <a:t>of freedom is often used to describe the number of directions that a robot can pivot or move a joint.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990600"/>
          </a:xfrm>
        </p:spPr>
        <p:txBody>
          <a:bodyPr>
            <a:normAutofit/>
          </a:bodyPr>
          <a:lstStyle/>
          <a:p>
            <a:r>
              <a:rPr lang="en-US" dirty="0"/>
              <a:t>Degrees of Freedom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6880" y="840960"/>
              <a:ext cx="8261640" cy="5528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000" y="826560"/>
                <a:ext cx="8290080" cy="555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12200" cy="785813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Fundamentals </a:t>
            </a:r>
            <a:r>
              <a:rPr lang="en-US" sz="3200" dirty="0"/>
              <a:t>of </a:t>
            </a:r>
            <a:r>
              <a:rPr lang="en-US" sz="3200" dirty="0" smtClean="0"/>
              <a:t>Robot </a:t>
            </a:r>
            <a:r>
              <a:rPr lang="en-US" sz="3200" dirty="0"/>
              <a:t>Technology</a:t>
            </a:r>
            <a:endParaRPr lang="en-CA" alt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52D7E5-A4BE-4329-ACDB-D2D986EBE08B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447800"/>
            <a:ext cx="7772400" cy="50292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IN" sz="3000" b="1" dirty="0"/>
              <a:t>Robot Anatomy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/>
              <a:t>Arm Configuration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 smtClean="0"/>
              <a:t>Joint </a:t>
            </a:r>
            <a:r>
              <a:rPr lang="en-IN" sz="2400" dirty="0"/>
              <a:t>Notation scheme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/>
              <a:t>Degrees of Freedom (DOF)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/>
              <a:t>Required DOF in a </a:t>
            </a:r>
            <a:r>
              <a:rPr lang="en-IN" sz="2400" dirty="0" smtClean="0"/>
              <a:t>Manipulator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/>
              <a:t>Wrist </a:t>
            </a:r>
            <a:r>
              <a:rPr lang="en-IN" sz="2400" dirty="0" smtClean="0"/>
              <a:t>Configuration</a:t>
            </a:r>
            <a:endParaRPr lang="en-I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 smtClean="0"/>
              <a:t>Design </a:t>
            </a:r>
            <a:r>
              <a:rPr lang="en-IN" sz="2400" dirty="0"/>
              <a:t>&amp; Control issues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 smtClean="0"/>
              <a:t>Manipulation </a:t>
            </a:r>
            <a:r>
              <a:rPr lang="en-IN" sz="2400" dirty="0"/>
              <a:t>&amp; Control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 smtClean="0"/>
              <a:t>Robot specifications</a:t>
            </a:r>
          </a:p>
          <a:p>
            <a:pPr marL="457200" lvl="1" indent="0">
              <a:buNone/>
            </a:pP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C6C4E1A7-1E26-48BB-A733-6113B56E3E57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149225" y="1524791"/>
            <a:ext cx="4876800" cy="925513"/>
            <a:chOff x="838200" y="2122170"/>
            <a:chExt cx="4876800" cy="925830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838200" y="2122170"/>
              <a:ext cx="3657600" cy="925830"/>
              <a:chOff x="838200" y="2122170"/>
              <a:chExt cx="3657600" cy="925830"/>
            </a:xfrm>
          </p:grpSpPr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838200" y="2122170"/>
                <a:ext cx="3657600" cy="713232"/>
                <a:chOff x="838200" y="2122170"/>
                <a:chExt cx="3657600" cy="713232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2427288" y="2361965"/>
                  <a:ext cx="1611312" cy="228678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" name="Straight Connector 3"/>
                <p:cNvCxnSpPr/>
                <p:nvPr/>
              </p:nvCxnSpPr>
              <p:spPr>
                <a:xfrm>
                  <a:off x="2298700" y="2300031"/>
                  <a:ext cx="112395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2305050" y="2666869"/>
                  <a:ext cx="11334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2311400" y="2290503"/>
                  <a:ext cx="0" cy="36683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V="1">
                  <a:off x="3429000" y="2122170"/>
                  <a:ext cx="0" cy="1826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V="1">
                  <a:off x="3429000" y="2655753"/>
                  <a:ext cx="0" cy="1730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2133600" y="2828850"/>
                  <a:ext cx="128905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2143125" y="2133287"/>
                  <a:ext cx="12795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000125" y="2371493"/>
                  <a:ext cx="1143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990600" y="2590643"/>
                  <a:ext cx="1143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143125" y="2123759"/>
                  <a:ext cx="0" cy="2556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2133600" y="2579526"/>
                  <a:ext cx="0" cy="2556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000125" y="2361965"/>
                  <a:ext cx="0" cy="2286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838200" y="2476304"/>
                  <a:ext cx="3657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21"/>
              <p:cNvCxnSpPr/>
              <p:nvPr/>
            </p:nvCxnSpPr>
            <p:spPr>
              <a:xfrm>
                <a:off x="2514600" y="3048000"/>
                <a:ext cx="1066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26"/>
            <p:cNvGrpSpPr>
              <a:grpSpLocks/>
            </p:cNvGrpSpPr>
            <p:nvPr/>
          </p:nvGrpSpPr>
          <p:grpSpPr bwMode="auto">
            <a:xfrm>
              <a:off x="4419600" y="2339340"/>
              <a:ext cx="1295400" cy="299085"/>
              <a:chOff x="5257800" y="2362200"/>
              <a:chExt cx="1295400" cy="299085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38800" y="2362592"/>
                <a:ext cx="609600" cy="292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562600" y="2508692"/>
                <a:ext cx="990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257800" y="2661144"/>
                <a:ext cx="990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60"/>
          <p:cNvGrpSpPr>
            <a:grpSpLocks/>
          </p:cNvGrpSpPr>
          <p:nvPr/>
        </p:nvGrpSpPr>
        <p:grpSpPr bwMode="auto">
          <a:xfrm>
            <a:off x="595826" y="2631283"/>
            <a:ext cx="3962400" cy="781050"/>
            <a:chOff x="1219200" y="2876550"/>
            <a:chExt cx="3962400" cy="781050"/>
          </a:xfrm>
        </p:grpSpPr>
        <p:sp>
          <p:nvSpPr>
            <p:cNvPr id="30" name="Oval 29"/>
            <p:cNvSpPr/>
            <p:nvPr/>
          </p:nvSpPr>
          <p:spPr>
            <a:xfrm>
              <a:off x="2266950" y="3276600"/>
              <a:ext cx="357188" cy="38100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363788" y="3381375"/>
              <a:ext cx="160337" cy="17145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219200" y="3467100"/>
              <a:ext cx="256063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90800" y="3352800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295400" y="3352800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600325" y="3571875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304925" y="3571875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304925" y="3362325"/>
              <a:ext cx="0" cy="2190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581400" y="3352800"/>
              <a:ext cx="0" cy="2190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44"/>
            <p:cNvGrpSpPr>
              <a:grpSpLocks/>
            </p:cNvGrpSpPr>
            <p:nvPr/>
          </p:nvGrpSpPr>
          <p:grpSpPr bwMode="auto">
            <a:xfrm>
              <a:off x="3962400" y="2876550"/>
              <a:ext cx="1219200" cy="643890"/>
              <a:chOff x="3962400" y="2876550"/>
              <a:chExt cx="1219200" cy="64389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3962400" y="3475038"/>
                <a:ext cx="762000" cy="6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4708525" y="3429000"/>
                <a:ext cx="92075" cy="9207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flipV="1">
                <a:off x="4800600" y="2876550"/>
                <a:ext cx="381000" cy="5715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Arc 58"/>
            <p:cNvSpPr/>
            <p:nvPr/>
          </p:nvSpPr>
          <p:spPr>
            <a:xfrm>
              <a:off x="2181225" y="3067050"/>
              <a:ext cx="533400" cy="427038"/>
            </a:xfrm>
            <a:prstGeom prst="arc">
              <a:avLst>
                <a:gd name="adj1" fmla="val 11045137"/>
                <a:gd name="adj2" fmla="val 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3" name="Group 17415"/>
          <p:cNvGrpSpPr>
            <a:grpSpLocks/>
          </p:cNvGrpSpPr>
          <p:nvPr/>
        </p:nvGrpSpPr>
        <p:grpSpPr bwMode="auto">
          <a:xfrm>
            <a:off x="689769" y="3898108"/>
            <a:ext cx="3867150" cy="952500"/>
            <a:chOff x="323850" y="4000500"/>
            <a:chExt cx="3867150" cy="9525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323850" y="4762500"/>
              <a:ext cx="256063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17414"/>
            <p:cNvGrpSpPr>
              <a:grpSpLocks/>
            </p:cNvGrpSpPr>
            <p:nvPr/>
          </p:nvGrpSpPr>
          <p:grpSpPr bwMode="auto">
            <a:xfrm>
              <a:off x="390525" y="4000500"/>
              <a:ext cx="3800475" cy="952500"/>
              <a:chOff x="390525" y="4000500"/>
              <a:chExt cx="3800475" cy="9525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514475" y="4572000"/>
                <a:ext cx="195263" cy="3810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714500" y="4572000"/>
                <a:ext cx="266700" cy="3810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>
                <a:off x="400050" y="4667250"/>
                <a:ext cx="111283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90525" y="4857750"/>
                <a:ext cx="111283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90525" y="4667250"/>
                <a:ext cx="0" cy="1905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81175" y="4095750"/>
                <a:ext cx="0" cy="476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943100" y="4095750"/>
                <a:ext cx="0" cy="476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Arc 59"/>
              <p:cNvSpPr/>
              <p:nvPr/>
            </p:nvSpPr>
            <p:spPr>
              <a:xfrm>
                <a:off x="2286000" y="4495800"/>
                <a:ext cx="355600" cy="457200"/>
              </a:xfrm>
              <a:prstGeom prst="arc">
                <a:avLst>
                  <a:gd name="adj1" fmla="val 2498012"/>
                  <a:gd name="adj2" fmla="val 18767844"/>
                </a:avLst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1781175" y="4095750"/>
                <a:ext cx="1619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17413"/>
              <p:cNvGrpSpPr>
                <a:grpSpLocks/>
              </p:cNvGrpSpPr>
              <p:nvPr/>
            </p:nvGrpSpPr>
            <p:grpSpPr bwMode="auto">
              <a:xfrm>
                <a:off x="3048000" y="4000500"/>
                <a:ext cx="1143000" cy="904875"/>
                <a:chOff x="3048000" y="4000500"/>
                <a:chExt cx="1143000" cy="904875"/>
              </a:xfrm>
            </p:grpSpPr>
            <p:cxnSp>
              <p:nvCxnSpPr>
                <p:cNvPr id="17408" name="Straight Connector 17407"/>
                <p:cNvCxnSpPr/>
                <p:nvPr/>
              </p:nvCxnSpPr>
              <p:spPr>
                <a:xfrm>
                  <a:off x="3810000" y="4619625"/>
                  <a:ext cx="0" cy="2857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11" name="Straight Connector 17410"/>
                <p:cNvCxnSpPr/>
                <p:nvPr/>
              </p:nvCxnSpPr>
              <p:spPr>
                <a:xfrm>
                  <a:off x="3810000" y="4619625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3810000" y="4905375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13" name="Straight Connector 17412"/>
                <p:cNvCxnSpPr/>
                <p:nvPr/>
              </p:nvCxnSpPr>
              <p:spPr>
                <a:xfrm>
                  <a:off x="3048000" y="4762500"/>
                  <a:ext cx="76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05250" y="4762500"/>
                  <a:ext cx="274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rot="5400000">
                  <a:off x="3810000" y="4381500"/>
                  <a:ext cx="76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" name="Group 17419"/>
          <p:cNvGrpSpPr>
            <a:grpSpLocks/>
          </p:cNvGrpSpPr>
          <p:nvPr/>
        </p:nvGrpSpPr>
        <p:grpSpPr bwMode="auto">
          <a:xfrm>
            <a:off x="561975" y="5636051"/>
            <a:ext cx="4343400" cy="457200"/>
            <a:chOff x="457200" y="5638800"/>
            <a:chExt cx="4343400" cy="45720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457200" y="5905500"/>
              <a:ext cx="256063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1514475" y="5715000"/>
              <a:ext cx="195263" cy="381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714500" y="5715000"/>
              <a:ext cx="266700" cy="381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90550" y="58102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90550" y="60007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90550" y="5810250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/>
            <p:nvPr/>
          </p:nvSpPr>
          <p:spPr>
            <a:xfrm>
              <a:off x="2692400" y="5638800"/>
              <a:ext cx="355600" cy="457200"/>
            </a:xfrm>
            <a:prstGeom prst="arc">
              <a:avLst>
                <a:gd name="adj1" fmla="val 2498012"/>
                <a:gd name="adj2" fmla="val 18767844"/>
              </a:avLst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1" name="Group 17416"/>
            <p:cNvGrpSpPr>
              <a:grpSpLocks/>
            </p:cNvGrpSpPr>
            <p:nvPr/>
          </p:nvGrpSpPr>
          <p:grpSpPr bwMode="auto">
            <a:xfrm>
              <a:off x="3200400" y="5762625"/>
              <a:ext cx="1600200" cy="285750"/>
              <a:chOff x="3429000" y="5762625"/>
              <a:chExt cx="1600200" cy="285750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4191000" y="5762625"/>
                <a:ext cx="0" cy="2857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3429000" y="5905500"/>
                <a:ext cx="76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5400000">
                <a:off x="4130675" y="5905500"/>
                <a:ext cx="2730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4267200" y="5905500"/>
                <a:ext cx="76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Connector 96"/>
            <p:cNvCxnSpPr/>
            <p:nvPr/>
          </p:nvCxnSpPr>
          <p:spPr>
            <a:xfrm>
              <a:off x="1992313" y="58102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982788" y="60007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895600" y="5810250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54" name="Rectangle 2"/>
          <p:cNvSpPr>
            <a:spLocks noChangeArrowheads="1"/>
          </p:cNvSpPr>
          <p:nvPr/>
        </p:nvSpPr>
        <p:spPr bwMode="auto">
          <a:xfrm>
            <a:off x="66674" y="646904"/>
            <a:ext cx="80010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3200" b="1" dirty="0" smtClean="0"/>
              <a:t>Further classification of Joints</a:t>
            </a:r>
            <a:endParaRPr lang="en-US" altLang="en-US" sz="3200" dirty="0"/>
          </a:p>
        </p:txBody>
      </p:sp>
      <p:sp>
        <p:nvSpPr>
          <p:cNvPr id="27655" name="Rectangle 4"/>
          <p:cNvSpPr>
            <a:spLocks noChangeArrowheads="1"/>
          </p:cNvSpPr>
          <p:nvPr/>
        </p:nvSpPr>
        <p:spPr bwMode="auto">
          <a:xfrm>
            <a:off x="5270779" y="4406384"/>
            <a:ext cx="17620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b="1" dirty="0" smtClean="0"/>
              <a:t>revolving </a:t>
            </a:r>
            <a:r>
              <a:rPr lang="en-US" altLang="en-US" b="1" dirty="0"/>
              <a:t>joint</a:t>
            </a:r>
            <a:endParaRPr lang="en-US" altLang="en-US" dirty="0"/>
          </a:p>
        </p:txBody>
      </p:sp>
      <p:sp>
        <p:nvSpPr>
          <p:cNvPr id="27656" name="Rectangle 77"/>
          <p:cNvSpPr>
            <a:spLocks noChangeArrowheads="1"/>
          </p:cNvSpPr>
          <p:nvPr/>
        </p:nvSpPr>
        <p:spPr bwMode="auto">
          <a:xfrm>
            <a:off x="5318311" y="5699219"/>
            <a:ext cx="16722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b="1" dirty="0"/>
              <a:t> </a:t>
            </a:r>
            <a:r>
              <a:rPr lang="en-US" altLang="en-US" b="1" dirty="0" smtClean="0"/>
              <a:t>twisting </a:t>
            </a:r>
            <a:r>
              <a:rPr lang="en-US" altLang="en-US" b="1" dirty="0"/>
              <a:t>joint</a:t>
            </a:r>
            <a:endParaRPr lang="en-US" altLang="en-US" dirty="0"/>
          </a:p>
        </p:txBody>
      </p:sp>
      <p:sp>
        <p:nvSpPr>
          <p:cNvPr id="27657" name="Rectangle 7"/>
          <p:cNvSpPr>
            <a:spLocks noChangeArrowheads="1"/>
          </p:cNvSpPr>
          <p:nvPr/>
        </p:nvSpPr>
        <p:spPr bwMode="auto">
          <a:xfrm>
            <a:off x="5270779" y="1698626"/>
            <a:ext cx="176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b="1" dirty="0"/>
              <a:t>prismatic joint</a:t>
            </a:r>
            <a:endParaRPr lang="en-US" altLang="en-US" dirty="0"/>
          </a:p>
        </p:txBody>
      </p:sp>
      <p:sp>
        <p:nvSpPr>
          <p:cNvPr id="27658" name="Rectangle 83"/>
          <p:cNvSpPr>
            <a:spLocks noChangeArrowheads="1"/>
          </p:cNvSpPr>
          <p:nvPr/>
        </p:nvSpPr>
        <p:spPr bwMode="auto">
          <a:xfrm>
            <a:off x="5257799" y="2876550"/>
            <a:ext cx="19812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 smtClean="0"/>
              <a:t>rotational </a:t>
            </a:r>
            <a:r>
              <a:rPr lang="en-US" altLang="en-US" b="1" dirty="0"/>
              <a:t>joint</a:t>
            </a:r>
            <a:endParaRPr lang="en-US" altLang="en-US" dirty="0"/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7848600" y="2819400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 smtClean="0"/>
              <a:t>R</a:t>
            </a:r>
            <a:endParaRPr lang="en-US" altLang="en-US" dirty="0"/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7879976" y="4379914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 smtClean="0"/>
              <a:t>V</a:t>
            </a:r>
            <a:endParaRPr lang="en-US" altLang="en-US" dirty="0"/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7929282" y="5712251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dirty="0" smtClean="0"/>
              <a:t>T</a:t>
            </a:r>
            <a:endParaRPr lang="en-US" altLang="en-US" dirty="0"/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7877735" y="1708944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 smtClean="0"/>
              <a:t>L</a:t>
            </a: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Ink 38"/>
              <p14:cNvContentPartPr/>
              <p14:nvPr/>
            </p14:nvContentPartPr>
            <p14:xfrm>
              <a:off x="221400" y="1530000"/>
              <a:ext cx="8209440" cy="48661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00" y="1515600"/>
                <a:ext cx="8242200" cy="489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4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D39F356-BBA2-48F4-9EC5-B5F79A441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5348864" cy="452596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902F04CF-90A0-4694-853C-9BA9685602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457200"/>
            <a:ext cx="6324600" cy="838200"/>
          </a:xfrm>
        </p:spPr>
        <p:txBody>
          <a:bodyPr/>
          <a:lstStyle/>
          <a:p>
            <a:r>
              <a:rPr lang="en-IN" dirty="0"/>
              <a:t>Joint Notation Scheme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907720" y="4860360"/>
              <a:ext cx="4803480" cy="149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9440" y="4843800"/>
                <a:ext cx="4828320" cy="152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94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F7F851-F2EF-4BC9-867A-13C344D884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457200"/>
            <a:ext cx="6324600" cy="838200"/>
          </a:xfrm>
        </p:spPr>
        <p:txBody>
          <a:bodyPr/>
          <a:lstStyle/>
          <a:p>
            <a:r>
              <a:rPr lang="en-IN" dirty="0"/>
              <a:t>Joint Notation Scheme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16850D34-6B34-455C-986B-47E1FD7C1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9" y="1751526"/>
            <a:ext cx="6563641" cy="401058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48920" y="3608280"/>
              <a:ext cx="4437360" cy="1521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6400" y="3598200"/>
                <a:ext cx="4456800" cy="154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42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D3D2513-66D6-4847-9E7C-DF9E289D1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56" y="1493838"/>
            <a:ext cx="4731687" cy="452596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D14317-471B-4112-985F-8C12521DA3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533400"/>
            <a:ext cx="6324600" cy="858838"/>
          </a:xfrm>
        </p:spPr>
        <p:txBody>
          <a:bodyPr/>
          <a:lstStyle/>
          <a:p>
            <a:r>
              <a:rPr lang="en-IN" dirty="0"/>
              <a:t>Joint Notation Scheme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45640" y="1602360"/>
              <a:ext cx="4906800" cy="447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3760" y="1590480"/>
                <a:ext cx="4930560" cy="44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10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A6047AA5-0601-4127-B67A-AE7429EAAE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600"/>
            <a:ext cx="5181600" cy="495631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0E35B01E-97D0-4847-BF61-AE9727619EE2}"/>
              </a:ext>
            </a:extLst>
          </p:cNvPr>
          <p:cNvSpPr txBox="1">
            <a:spLocks/>
          </p:cNvSpPr>
          <p:nvPr/>
        </p:nvSpPr>
        <p:spPr bwMode="auto">
          <a:xfrm>
            <a:off x="304800" y="533400"/>
            <a:ext cx="6324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-342900" algn="l" rtl="0" fontAlgn="base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600" b="1" kern="1200" spc="-15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dirty="0"/>
              <a:t>Joint Notation Scheme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69440" y="5530680"/>
              <a:ext cx="2863440" cy="40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5040" y="5515200"/>
                <a:ext cx="2894400" cy="4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84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458200" cy="4754563"/>
          </a:xfrm>
        </p:spPr>
        <p:txBody>
          <a:bodyPr/>
          <a:lstStyle/>
          <a:p>
            <a:r>
              <a:rPr lang="en-IN" dirty="0" smtClean="0"/>
              <a:t>	For the following arm and body designations describe the robots using sketches</a:t>
            </a:r>
          </a:p>
          <a:p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LLR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RLR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LRR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LVR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LL - TRL</a:t>
            </a:r>
            <a:br>
              <a:rPr lang="en-IN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305800" cy="1143000"/>
          </a:xfrm>
        </p:spPr>
        <p:txBody>
          <a:bodyPr/>
          <a:lstStyle/>
          <a:p>
            <a:r>
              <a:rPr lang="en-IN" dirty="0" smtClean="0"/>
              <a:t>Sketch the following arm configurations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67280" y="2109960"/>
              <a:ext cx="7224120" cy="3908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080" y="2093400"/>
                <a:ext cx="7250040" cy="39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-23400" y="1157040"/>
              <a:ext cx="8627760" cy="5618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9160" y="1151640"/>
                <a:ext cx="8647200" cy="56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47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/>
              <a:t>Required Degrees of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610600" cy="4785360"/>
          </a:xfrm>
        </p:spPr>
        <p:txBody>
          <a:bodyPr/>
          <a:lstStyle/>
          <a:p>
            <a:r>
              <a:rPr lang="en-US" sz="2400" dirty="0"/>
              <a:t>For moving objects placed on a line or a circle </a:t>
            </a:r>
            <a:r>
              <a:rPr lang="en-US" sz="2400" dirty="0">
                <a:sym typeface="Wingdings" pitchFamily="2" charset="2"/>
              </a:rPr>
              <a:t> 1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/>
          </a:p>
          <a:p>
            <a:r>
              <a:rPr lang="en-US" sz="2400" dirty="0"/>
              <a:t>For moving objects anywhere on a flat surface </a:t>
            </a:r>
            <a:r>
              <a:rPr lang="en-US" sz="2400" dirty="0">
                <a:sym typeface="Wingdings" pitchFamily="2" charset="2"/>
              </a:rPr>
              <a:t> 2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/>
          </a:p>
          <a:p>
            <a:r>
              <a:rPr lang="en-US" sz="2400" dirty="0"/>
              <a:t>Picking objects anywhere on a 3D space </a:t>
            </a:r>
            <a:r>
              <a:rPr lang="en-US" sz="2400" dirty="0">
                <a:sym typeface="Wingdings" pitchFamily="2" charset="2"/>
              </a:rPr>
              <a:t> 3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Reaching </a:t>
            </a:r>
            <a:r>
              <a:rPr lang="en-US" sz="2400" dirty="0" smtClean="0">
                <a:sym typeface="Wingdings" pitchFamily="2" charset="2"/>
              </a:rPr>
              <a:t>into </a:t>
            </a:r>
            <a:r>
              <a:rPr lang="en-US" sz="2400" dirty="0">
                <a:sym typeface="Wingdings" pitchFamily="2" charset="2"/>
              </a:rPr>
              <a:t>complex profiles  &gt; 3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>
              <a:sym typeface="Wingdings" pitchFamily="2" charset="2"/>
            </a:endParaRP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Required Degrees of Freedom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1" y="1524000"/>
            <a:ext cx="8229600" cy="48280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470960" y="2611080"/>
              <a:ext cx="3355920" cy="2170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000" y="2598480"/>
                <a:ext cx="3375720" cy="21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081880" y="1729440"/>
              <a:ext cx="4914360" cy="2827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4320" y="1721880"/>
                <a:ext cx="4938480" cy="28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875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Required Degrees of Freedom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81200"/>
            <a:ext cx="6548252" cy="396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65" y="1431925"/>
            <a:ext cx="3368510" cy="1919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733480" y="2680560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960" y="267804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2505960" y="1981440"/>
              <a:ext cx="5090760" cy="2815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9040" y="1964880"/>
                <a:ext cx="5124240" cy="28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582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Required Degrees of Freedom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74" y="1371600"/>
            <a:ext cx="4805651" cy="4994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8" y="4890331"/>
            <a:ext cx="2819399" cy="15833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261440" y="1717560"/>
              <a:ext cx="5744880" cy="4191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5240" y="1704960"/>
                <a:ext cx="5775480" cy="42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35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Human Arm Characteristics</a:t>
            </a:r>
            <a:endParaRPr lang="en-US" dirty="0"/>
          </a:p>
        </p:txBody>
      </p:sp>
      <p:pic>
        <p:nvPicPr>
          <p:cNvPr id="2050" name="Picture 2" descr="D:\College\PPT_Slides\Industrial_Robotic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78769"/>
            <a:ext cx="4160729" cy="4745831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86720" y="4132800"/>
              <a:ext cx="3546000" cy="221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6640" y="4116240"/>
                <a:ext cx="3572640" cy="22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04280" y="3842640"/>
              <a:ext cx="6487200" cy="211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800" y="3827520"/>
                <a:ext cx="6514200" cy="21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34720" y="2635200"/>
              <a:ext cx="1731600" cy="3417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0320" y="2625120"/>
                <a:ext cx="1755720" cy="34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673200" y="2420280"/>
              <a:ext cx="1694160" cy="1287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2760" y="2406600"/>
                <a:ext cx="1714320" cy="13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556560" y="2329200"/>
              <a:ext cx="4966200" cy="3105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800" y="2313360"/>
                <a:ext cx="4997520" cy="31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/>
              <p14:cNvContentPartPr/>
              <p14:nvPr/>
            </p14:nvContentPartPr>
            <p14:xfrm>
              <a:off x="5990760" y="1320480"/>
              <a:ext cx="1801440" cy="2085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4920" y="1309680"/>
                <a:ext cx="1832760" cy="211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93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Required Degrees of Freedom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" y="1372803"/>
            <a:ext cx="8725773" cy="5119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248920" y="1790640"/>
              <a:ext cx="2820240" cy="1585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2360" y="1775160"/>
                <a:ext cx="2853360" cy="161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1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Required Degrees of Freedom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31088"/>
            <a:ext cx="6648698" cy="3788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71600"/>
            <a:ext cx="3368510" cy="1919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463120" y="1467000"/>
              <a:ext cx="4987440" cy="3089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6560" y="1459080"/>
                <a:ext cx="5020920" cy="31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425" y="1900518"/>
            <a:ext cx="7755825" cy="4419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0775E4-9D8F-40F2-BA7D-0C5299BD7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43C22B-DF58-4A09-92DE-827D2068E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32</a:t>
            </a:fld>
            <a:endParaRPr lang="en-CA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51BAD58-D737-4DC2-89A9-C6C94A441D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5334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dirty="0" smtClean="0"/>
              <a:t>Required Degrees of Freedom</a:t>
            </a:r>
            <a:endParaRPr lang="en-IN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524" y="2811149"/>
            <a:ext cx="3752476" cy="36807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17320" y="3758040"/>
              <a:ext cx="3015360" cy="2534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0120" y="3744000"/>
                <a:ext cx="3039120" cy="256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92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4727" y="1371600"/>
            <a:ext cx="85606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2286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configurations carry and position the wrist, the second major part of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Manipulator,</a:t>
            </a:r>
            <a:r>
              <a:rPr lang="en-US" sz="2400" dirty="0" smtClean="0"/>
              <a:t> </a:t>
            </a:r>
            <a:r>
              <a:rPr lang="en-US" sz="2400" dirty="0"/>
              <a:t>Wrist is attached to the end point of the </a:t>
            </a:r>
            <a:r>
              <a:rPr lang="en-US" sz="2400" dirty="0" smtClean="0"/>
              <a:t>arm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3955" y="3320649"/>
            <a:ext cx="868680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2286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Wrist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subassembly enables the manipulator to orient the end-effector to perform the desired task properly.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035" y="4703774"/>
            <a:ext cx="8742044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2286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end effector, if gripper, must be oriented at an appropriate angle to pick and grasp a work piece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236333" y="414877"/>
            <a:ext cx="6324600" cy="762000"/>
          </a:xfrm>
        </p:spPr>
        <p:txBody>
          <a:bodyPr>
            <a:normAutofit/>
          </a:bodyPr>
          <a:lstStyle/>
          <a:p>
            <a:r>
              <a:rPr lang="en-IN" dirty="0" smtClean="0"/>
              <a:t>Wrist Configurations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043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4727" y="1295400"/>
            <a:ext cx="8553517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2286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arbitrary orientation of wrist in 3-D space, the wrist must possess at least 3-DOF.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4728" y="2675875"/>
            <a:ext cx="8553516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2286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This 3-DOF gives three rotations about the three principal axes.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728" y="3915526"/>
            <a:ext cx="8553516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2286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Less than 3-DOF wrists are also used depending on the requirement.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4728" y="5191035"/>
            <a:ext cx="85535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2286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Wrist must be compact and at the same time must not affect the performance of the arm.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533400"/>
            <a:ext cx="6324600" cy="762000"/>
          </a:xfrm>
        </p:spPr>
        <p:txBody>
          <a:bodyPr>
            <a:normAutofit/>
          </a:bodyPr>
          <a:lstStyle/>
          <a:p>
            <a:r>
              <a:rPr lang="en-IN" dirty="0" smtClean="0"/>
              <a:t>Wrist Configurations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174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371601"/>
            <a:ext cx="3962400" cy="533400"/>
          </a:xfrm>
        </p:spPr>
        <p:txBody>
          <a:bodyPr/>
          <a:lstStyle/>
          <a:p>
            <a:r>
              <a:rPr lang="en-IN" dirty="0" smtClean="0"/>
              <a:t>Two Axis Wrist (RT)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533400"/>
            <a:ext cx="6324600" cy="762000"/>
          </a:xfrm>
        </p:spPr>
        <p:txBody>
          <a:bodyPr/>
          <a:lstStyle/>
          <a:p>
            <a:r>
              <a:rPr lang="en-IN" dirty="0" smtClean="0"/>
              <a:t>Wrist Configurations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" y="2133600"/>
            <a:ext cx="4577128" cy="33777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4948" y="2133600"/>
            <a:ext cx="3691986" cy="347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5204948" y="1434354"/>
            <a:ext cx="396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Two Axis Wrist (TR)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-45720" y="1322640"/>
              <a:ext cx="9022320" cy="502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2280" y="1306080"/>
                <a:ext cx="9051840" cy="505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371601"/>
            <a:ext cx="3429000" cy="533400"/>
          </a:xfrm>
        </p:spPr>
        <p:txBody>
          <a:bodyPr/>
          <a:lstStyle/>
          <a:p>
            <a:r>
              <a:rPr lang="en-IN" dirty="0" smtClean="0"/>
              <a:t>Three Axis Wrist (TRT)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533400"/>
            <a:ext cx="6324600" cy="762000"/>
          </a:xfrm>
        </p:spPr>
        <p:txBody>
          <a:bodyPr/>
          <a:lstStyle/>
          <a:p>
            <a:r>
              <a:rPr lang="en-IN" dirty="0" smtClean="0"/>
              <a:t>Wrist Configurations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133600"/>
            <a:ext cx="5581104" cy="37532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727720" y="1879920"/>
              <a:ext cx="4138920" cy="3099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1520" y="1869120"/>
                <a:ext cx="4171680" cy="31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7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399" y="1371600"/>
            <a:ext cx="8741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Wrist with Roll, Pitch and Yaw motions is shown below.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533400"/>
            <a:ext cx="6324600" cy="762000"/>
          </a:xfrm>
        </p:spPr>
        <p:txBody>
          <a:bodyPr/>
          <a:lstStyle/>
          <a:p>
            <a:r>
              <a:rPr lang="en-IN" dirty="0" smtClean="0"/>
              <a:t>Wrist Configurations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6996263" cy="4034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51800" y="2826000"/>
              <a:ext cx="4996080" cy="2959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5960" y="2809440"/>
                <a:ext cx="5028480" cy="29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9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13726"/>
            <a:ext cx="8229600" cy="830531"/>
          </a:xfrm>
        </p:spPr>
        <p:txBody>
          <a:bodyPr>
            <a:normAutofit/>
          </a:bodyPr>
          <a:lstStyle/>
          <a:p>
            <a:r>
              <a:rPr lang="en-US" sz="3600" dirty="0"/>
              <a:t>Design and Control Issues		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19999"/>
            <a:ext cx="4800600" cy="3733799"/>
          </a:xfrm>
        </p:spPr>
        <p:txBody>
          <a:bodyPr/>
          <a:lstStyle/>
          <a:p>
            <a:pPr algn="just"/>
            <a:r>
              <a:rPr lang="en-US" sz="2200" dirty="0"/>
              <a:t>Robots require higher mobility and dexterity than conventional machine tools.</a:t>
            </a:r>
          </a:p>
          <a:p>
            <a:pPr algn="just"/>
            <a:r>
              <a:rPr lang="en-US" sz="2200" dirty="0"/>
              <a:t>The mechanical structure of a robot consists of rigid cantilever beams connected by hinged joints.</a:t>
            </a:r>
          </a:p>
          <a:p>
            <a:pPr algn="just"/>
            <a:r>
              <a:rPr lang="en-US" sz="2200" dirty="0"/>
              <a:t>This is inherently poor in stiffness, accuracy and load carrying capacity.</a:t>
            </a:r>
          </a:p>
          <a:p>
            <a:pPr marL="0" indent="0" algn="just">
              <a:buNone/>
            </a:pPr>
            <a:endParaRPr lang="en-IN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2421D24-0BDA-4DA1-AE19-7FCF37FAA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05" y="1420634"/>
            <a:ext cx="3630265" cy="48958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62520" y="817560"/>
              <a:ext cx="7927560" cy="5728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600" y="801000"/>
                <a:ext cx="7951320" cy="57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4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4996"/>
            <a:ext cx="8229600" cy="830531"/>
          </a:xfrm>
        </p:spPr>
        <p:txBody>
          <a:bodyPr>
            <a:normAutofit/>
          </a:bodyPr>
          <a:lstStyle/>
          <a:p>
            <a:r>
              <a:rPr lang="en-US" sz="3600" dirty="0"/>
              <a:t>Design and Control Issues		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295400"/>
            <a:ext cx="4038600" cy="5147603"/>
          </a:xfrm>
        </p:spPr>
        <p:txBody>
          <a:bodyPr/>
          <a:lstStyle/>
          <a:p>
            <a:pPr algn="just"/>
            <a:r>
              <a:rPr lang="en-US" sz="2200" dirty="0" smtClean="0"/>
              <a:t>The </a:t>
            </a:r>
            <a:r>
              <a:rPr lang="en-US" sz="2200" dirty="0"/>
              <a:t>errors accumulate because the joints are in series.</a:t>
            </a:r>
          </a:p>
          <a:p>
            <a:pPr algn="just"/>
            <a:r>
              <a:rPr lang="en-US" sz="2200" dirty="0"/>
              <a:t>The position and motion of each joint is affected by the position and motion of other joints.</a:t>
            </a:r>
          </a:p>
          <a:p>
            <a:pPr algn="just"/>
            <a:r>
              <a:rPr lang="en-US" sz="2200" dirty="0"/>
              <a:t>The weight and inertial load of each link is carried by the previous link and the links undergo rotary and linear motion, making centrifugal and Coriolis accelerations significant.</a:t>
            </a:r>
          </a:p>
          <a:p>
            <a:pPr marL="0" indent="0" algn="just">
              <a:buNone/>
            </a:pPr>
            <a:endParaRPr lang="en-IN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443592"/>
            <a:ext cx="4572000" cy="49994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440160" y="949680"/>
              <a:ext cx="5432400" cy="5706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720" y="933120"/>
                <a:ext cx="5459400" cy="57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97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Joints </a:t>
            </a:r>
            <a:r>
              <a:rPr lang="en-US" dirty="0"/>
              <a:t>and Joint Notation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953000" cy="533400"/>
          </a:xfrm>
        </p:spPr>
        <p:txBody>
          <a:bodyPr/>
          <a:lstStyle/>
          <a:p>
            <a:pPr>
              <a:buNone/>
            </a:pPr>
            <a:r>
              <a:rPr lang="en-US" sz="2800" b="1" dirty="0"/>
              <a:t>Types of Robot Joints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01464"/>
              </p:ext>
            </p:extLst>
          </p:nvPr>
        </p:nvGraphicFramePr>
        <p:xfrm>
          <a:off x="304800" y="1905000"/>
          <a:ext cx="83058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443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Revolute</a:t>
                      </a:r>
                    </a:p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Rotary</a:t>
                      </a:r>
                      <a:r>
                        <a:rPr lang="en-US" sz="2400" baseline="0" dirty="0"/>
                        <a:t> motion about an axis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5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Prismatic </a:t>
                      </a:r>
                    </a:p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 or 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Linear motion along an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rot="5400000">
            <a:off x="3696097" y="3619103"/>
            <a:ext cx="685800" cy="7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05200" y="2590800"/>
            <a:ext cx="1066800" cy="381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10000" y="2438400"/>
            <a:ext cx="4572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0" idx="3"/>
          </p:cNvCxnSpPr>
          <p:nvPr/>
        </p:nvCxnSpPr>
        <p:spPr>
          <a:xfrm>
            <a:off x="4267200" y="2590800"/>
            <a:ext cx="152400" cy="15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3"/>
          </p:cNvCxnSpPr>
          <p:nvPr/>
        </p:nvCxnSpPr>
        <p:spPr>
          <a:xfrm>
            <a:off x="4267200" y="2590800"/>
            <a:ext cx="76200" cy="1524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3771900" y="2857500"/>
            <a:ext cx="5334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96720" y="2376720"/>
              <a:ext cx="7965360" cy="3684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600" y="2360880"/>
                <a:ext cx="7996320" cy="370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4025" y="260350"/>
            <a:ext cx="4683125" cy="9096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457200" y="1628775"/>
            <a:ext cx="8075613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/>
              <a:t>The presenter is grateful to the </a:t>
            </a:r>
            <a:r>
              <a:rPr lang="en-US" i="1" dirty="0" smtClean="0"/>
              <a:t>authors of the following textbooks.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/>
              <a:t>Machines and Mechanisms, Applied Kinematic Analysis (Fourth Edition) – David H. </a:t>
            </a:r>
            <a:r>
              <a:rPr lang="en-US" i="1" dirty="0" err="1"/>
              <a:t>Myszka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/>
              <a:t>Industrial Robotics - </a:t>
            </a:r>
            <a:r>
              <a:rPr lang="en-US" i="1" dirty="0" err="1"/>
              <a:t>Mikell</a:t>
            </a:r>
            <a:r>
              <a:rPr lang="en-US" i="1" dirty="0"/>
              <a:t> P. </a:t>
            </a:r>
            <a:r>
              <a:rPr lang="en-US" i="1" dirty="0" err="1"/>
              <a:t>Groover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/>
              <a:t>Fundamentals of Robotics – Robert Schilling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Required Degrees of Freedom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610600" cy="4785360"/>
          </a:xfrm>
        </p:spPr>
        <p:txBody>
          <a:bodyPr/>
          <a:lstStyle/>
          <a:p>
            <a:r>
              <a:rPr lang="en-US" sz="2400" dirty="0" smtClean="0"/>
              <a:t>For moving objects placed on a line or a circle </a:t>
            </a:r>
            <a:r>
              <a:rPr lang="en-US" sz="2400" dirty="0" smtClean="0">
                <a:sym typeface="Wingdings" pitchFamily="2" charset="2"/>
              </a:rPr>
              <a:t> 1 </a:t>
            </a:r>
            <a:r>
              <a:rPr lang="en-US" sz="2400" dirty="0" err="1" smtClean="0">
                <a:sym typeface="Wingdings" pitchFamily="2" charset="2"/>
              </a:rPr>
              <a:t>dof</a:t>
            </a:r>
            <a:endParaRPr lang="en-US" sz="2400" dirty="0" smtClean="0"/>
          </a:p>
          <a:p>
            <a:r>
              <a:rPr lang="en-US" sz="2400" dirty="0" smtClean="0"/>
              <a:t>For moving objects anywhere on a flat surface </a:t>
            </a:r>
            <a:r>
              <a:rPr lang="en-US" sz="2400" dirty="0" smtClean="0">
                <a:sym typeface="Wingdings" pitchFamily="2" charset="2"/>
              </a:rPr>
              <a:t> 2 </a:t>
            </a:r>
            <a:r>
              <a:rPr lang="en-US" sz="2400" dirty="0" err="1" smtClean="0">
                <a:sym typeface="Wingdings" pitchFamily="2" charset="2"/>
              </a:rPr>
              <a:t>dof</a:t>
            </a:r>
            <a:endParaRPr lang="en-US" sz="2400" dirty="0" smtClean="0"/>
          </a:p>
          <a:p>
            <a:r>
              <a:rPr lang="en-US" sz="2400" dirty="0" smtClean="0"/>
              <a:t>Picking objects anywhere on a 3D space </a:t>
            </a:r>
            <a:r>
              <a:rPr lang="en-US" sz="2400" dirty="0" smtClean="0">
                <a:sym typeface="Wingdings" pitchFamily="2" charset="2"/>
              </a:rPr>
              <a:t> 3 </a:t>
            </a:r>
            <a:r>
              <a:rPr lang="en-US" sz="2400" dirty="0" err="1" smtClean="0">
                <a:sym typeface="Wingdings" pitchFamily="2" charset="2"/>
              </a:rPr>
              <a:t>dof</a:t>
            </a:r>
            <a:endParaRPr lang="en-US" sz="2400" dirty="0" smtClean="0">
              <a:sym typeface="Wingdings" pitchFamily="2" charset="2"/>
            </a:endParaRPr>
          </a:p>
          <a:p>
            <a:r>
              <a:rPr lang="en-US" sz="2400" dirty="0" smtClean="0">
                <a:sym typeface="Wingdings" pitchFamily="2" charset="2"/>
              </a:rPr>
              <a:t>Reaching in to complex profiles  &gt; 3 </a:t>
            </a:r>
            <a:r>
              <a:rPr lang="en-US" sz="2400" dirty="0" err="1" smtClean="0">
                <a:sym typeface="Wingdings" pitchFamily="2" charset="2"/>
              </a:rPr>
              <a:t>dof</a:t>
            </a:r>
            <a:endParaRPr lang="en-US" sz="2400" dirty="0" smtClean="0">
              <a:sym typeface="Wingdings" pitchFamily="2" charset="2"/>
            </a:endParaRP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53000" y="2004840"/>
              <a:ext cx="8210520" cy="4327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560" y="1988280"/>
                <a:ext cx="8237520" cy="436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8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Configurations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6</a:t>
            </a:fld>
            <a:endParaRPr lang="en-CA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1981200"/>
          <a:ext cx="8229600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  <a:gridCol w="3276600"/>
                <a:gridCol w="4038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S. No.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Configuration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Joints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Cartesian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(3 Linear joints)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Cylindrical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(2 Linear joints, 1 Rotary Joint)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Polar (Spherical)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(1 Linear joint, 2 Rotary joints)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Articulated (jointed arm)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(3 Rotary Joints)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204977-9435-474C-9171-63F58D2D3993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36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/>
              <a:t>Arm Configurations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6960" y="772200"/>
              <a:ext cx="8754840" cy="5739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20" y="763200"/>
                <a:ext cx="8774640" cy="57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6280" y="1350000"/>
              <a:ext cx="8335800" cy="4858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0" y="1333440"/>
                <a:ext cx="8368560" cy="48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3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Configurations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D653F91B-ED42-4922-8CC2-C5BC0A02C140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8</a:t>
            </a:fld>
            <a:endParaRPr lang="en-CA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2590800" cy="685800"/>
          </a:xfrm>
        </p:spPr>
        <p:txBody>
          <a:bodyPr/>
          <a:lstStyle/>
          <a:p>
            <a:r>
              <a:rPr lang="en-US" dirty="0" smtClean="0"/>
              <a:t>Cartesian</a:t>
            </a:r>
          </a:p>
          <a:p>
            <a:endParaRPr lang="en-US" dirty="0"/>
          </a:p>
        </p:txBody>
      </p:sp>
      <p:pic>
        <p:nvPicPr>
          <p:cNvPr id="9" name="Picture 8" descr="cartesian_W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05000"/>
            <a:ext cx="5326777" cy="4495800"/>
          </a:xfrm>
          <a:prstGeom prst="rect">
            <a:avLst/>
          </a:prstGeom>
        </p:spPr>
      </p:pic>
      <p:pic>
        <p:nvPicPr>
          <p:cNvPr id="10" name="Picture 9" descr="cartesian_W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8" y="1524000"/>
            <a:ext cx="2886076" cy="22860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32280" y="938880"/>
              <a:ext cx="5107320" cy="4528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200" y="928080"/>
                <a:ext cx="5134320" cy="45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87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Configurations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89633871-3802-45D9-B5FA-D345A50170D4}" type="datetime3">
              <a:rPr lang="en-CA" smtClean="0"/>
              <a:pPr>
                <a:defRPr/>
              </a:pPr>
              <a:t>17 January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9</a:t>
            </a:fld>
            <a:endParaRPr lang="en-CA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2590800" cy="685800"/>
          </a:xfrm>
        </p:spPr>
        <p:txBody>
          <a:bodyPr/>
          <a:lstStyle/>
          <a:p>
            <a:r>
              <a:rPr lang="en-US" dirty="0" smtClean="0"/>
              <a:t>Cylindrical</a:t>
            </a:r>
          </a:p>
          <a:p>
            <a:endParaRPr lang="en-US" dirty="0"/>
          </a:p>
        </p:txBody>
      </p:sp>
      <p:pic>
        <p:nvPicPr>
          <p:cNvPr id="9" name="Picture 8" descr="cylindri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57400"/>
            <a:ext cx="5150655" cy="3979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72640" y="2041200"/>
              <a:ext cx="6740280" cy="3546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960" y="2027880"/>
                <a:ext cx="6766200" cy="356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13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5599</TotalTime>
  <Words>999</Words>
  <Application>Microsoft Office PowerPoint</Application>
  <PresentationFormat>On-screen Show (4:3)</PresentationFormat>
  <Paragraphs>240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Wingdings</vt:lpstr>
      <vt:lpstr>1_Office Theme</vt:lpstr>
      <vt:lpstr>Mechanisms and Robotics     DE ES DM  ZG561</vt:lpstr>
      <vt:lpstr>Fundamentals of Robot Technology</vt:lpstr>
      <vt:lpstr>PowerPoint Presentation</vt:lpstr>
      <vt:lpstr>Joints and Joint Notation Scheme</vt:lpstr>
      <vt:lpstr>Required Degrees of Freedom</vt:lpstr>
      <vt:lpstr>Arm Configurations</vt:lpstr>
      <vt:lpstr>Arm Configurations</vt:lpstr>
      <vt:lpstr>Robot Configurations</vt:lpstr>
      <vt:lpstr>Robot Configurations</vt:lpstr>
      <vt:lpstr>Robot Configurations</vt:lpstr>
      <vt:lpstr>Robot Configurations</vt:lpstr>
      <vt:lpstr>Arm Configurations</vt:lpstr>
      <vt:lpstr>Robot Configurations and Work Envelope</vt:lpstr>
      <vt:lpstr>Robot Configurations and Work Envelope</vt:lpstr>
      <vt:lpstr>Robot Configurations and Work Envelope</vt:lpstr>
      <vt:lpstr>Robot Configurations and Work Envelope</vt:lpstr>
      <vt:lpstr>Robot Configurations</vt:lpstr>
      <vt:lpstr>Wrist Movements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Required Degrees of Freedom</vt:lpstr>
      <vt:lpstr>Required Degrees of Freedom</vt:lpstr>
      <vt:lpstr>Required Degrees of Freedom</vt:lpstr>
      <vt:lpstr>Required Degrees of Freedom</vt:lpstr>
      <vt:lpstr>Required Degrees of Freedom</vt:lpstr>
      <vt:lpstr>Required Degrees of Freedom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and Control Issues  </vt:lpstr>
      <vt:lpstr>Design and Control Issues  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</dc:creator>
  <cp:lastModifiedBy>HP</cp:lastModifiedBy>
  <cp:revision>669</cp:revision>
  <dcterms:created xsi:type="dcterms:W3CDTF">2015-02-01T05:43:25Z</dcterms:created>
  <dcterms:modified xsi:type="dcterms:W3CDTF">2021-01-17T17:07:52Z</dcterms:modified>
</cp:coreProperties>
</file>